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2" r:id="rId43"/>
    <p:sldId id="303" r:id="rId44"/>
    <p:sldId id="304" r:id="rId45"/>
    <p:sldId id="305" r:id="rId46"/>
    <p:sldId id="306" r:id="rId47"/>
    <p:sldId id="307" r:id="rId48"/>
  </p:sldIdLst>
  <p:sldSz cx="16257588" cy="1015841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1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51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352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38" indent="-304838" algn="l" defTabSz="121935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1pPr>
      <a:lvl2pPr marL="914514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1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867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43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19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5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2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8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23.png" /><Relationship Id="rId4" Type="http://schemas.openxmlformats.org/officeDocument/2006/relationships/image" Target="../media/image22.jp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 /><Relationship Id="rId1" Type="http://schemas.openxmlformats.org/officeDocument/2006/relationships/slideLayout" Target="../slideLayouts/slideLayout1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 /><Relationship Id="rId1" Type="http://schemas.openxmlformats.org/officeDocument/2006/relationships/slideLayout" Target="../slideLayouts/slideLayout1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1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8DF2D57-0042-A3F5-AC44-85D3B527F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AFA1233E-B3C1-E3C8-2AEF-25AB17F5F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A1886042-D0F7-3E1E-881C-E9E96AAF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3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C67442B-4DDC-7D6E-5628-A383A10E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4982CEF5-A66F-8950-51A0-563A32D03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02CEC4C8-0CB9-D160-3150-434876E9F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lendário&#10;&#10;Descrição gerada automaticamente com confiança baixa">
            <a:extLst>
              <a:ext uri="{FF2B5EF4-FFF2-40B4-BE49-F238E27FC236}">
                <a16:creationId xmlns:a16="http://schemas.microsoft.com/office/drawing/2014/main" id="{8ACBF012-8589-4539-FF1E-54DF98518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549B751-BF98-BBB7-0F0A-3FA61A747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mensagem de texto no celular&#10;&#10;Descrição gerada automaticamente com confiança média">
            <a:extLst>
              <a:ext uri="{FF2B5EF4-FFF2-40B4-BE49-F238E27FC236}">
                <a16:creationId xmlns:a16="http://schemas.microsoft.com/office/drawing/2014/main" id="{23532040-02F2-BDC4-5FC7-4EDD8A11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F1B09880-DE92-9377-7C44-1E4A6138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4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90A5814B-50C3-711C-7818-357687A89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um aparelho eletrônico&#10;&#10;Descrição gerada automaticamente com confiança média">
            <a:extLst>
              <a:ext uri="{FF2B5EF4-FFF2-40B4-BE49-F238E27FC236}">
                <a16:creationId xmlns:a16="http://schemas.microsoft.com/office/drawing/2014/main" id="{428CD47D-C450-5BDD-6F2F-1179952C1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  <p:pic>
        <p:nvPicPr>
          <p:cNvPr id="4" name="InvestSUS GestÃ£o">
            <a:hlinkClick r:id="" action="ppaction://media"/>
            <a:extLst>
              <a:ext uri="{FF2B5EF4-FFF2-40B4-BE49-F238E27FC236}">
                <a16:creationId xmlns:a16="http://schemas.microsoft.com/office/drawing/2014/main" id="{F5D4A2CF-8269-255D-7D50-0FFADB3FF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929" y="1904907"/>
            <a:ext cx="11240247" cy="632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2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FAC31CD-C3E3-CF02-03AC-2FFE81C9C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B6732B85-19A4-6E8D-08AB-886C0E72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 com confiança baixa">
            <a:extLst>
              <a:ext uri="{FF2B5EF4-FFF2-40B4-BE49-F238E27FC236}">
                <a16:creationId xmlns:a16="http://schemas.microsoft.com/office/drawing/2014/main" id="{5418311E-D874-5F25-285C-8244F6E5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0B8C0FD8-3C36-798B-B01E-C5FAA1C8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BA4E4C0-6B1E-E1B2-3EF6-3F7A7028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baixa">
            <a:extLst>
              <a:ext uri="{FF2B5EF4-FFF2-40B4-BE49-F238E27FC236}">
                <a16:creationId xmlns:a16="http://schemas.microsoft.com/office/drawing/2014/main" id="{630E1EF4-8296-3C04-86E3-1B4482A6A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F3A1F2CA-E2D4-4F8C-935E-31BF7192B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6D6E5EEB-2E79-F1CF-F257-A8C0D2F62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59C355D3-1232-FD9D-DD73-5696C7BB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D1B46447-67C4-3B10-6AF8-E4B99B564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38CCA6B6-52D5-5657-48F1-43F92A3F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5720AFC8-0742-7B67-E913-D270CD27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5CE64821-B903-155E-8707-C86633BB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 com confiança baixa">
            <a:extLst>
              <a:ext uri="{FF2B5EF4-FFF2-40B4-BE49-F238E27FC236}">
                <a16:creationId xmlns:a16="http://schemas.microsoft.com/office/drawing/2014/main" id="{B4BF7A14-D7B4-A4A2-A558-0D398D37F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7279755-9BE8-90CB-C0B9-956660FF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4D57D8CB-B617-7294-C2D4-6B8F7A65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572323AA-5CBC-A57C-06AE-DA689F6BF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F01B0DD-F899-0491-79B1-644E0516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A9A1197D-5F35-5B5E-84BE-742909A4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10D955A7-1BF3-8452-E39F-6C1ABCDF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DAE083AB-757C-A798-BC03-16FD8B173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790F49E-CC97-023A-2158-3DF0C965E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56A59D1F-9BE0-E205-4B28-1CA32489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BC137CC0-844B-A230-90DA-C7A3A386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DF18F43C-13EB-9B8B-C816-3AE3AD74C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F564FF5B-4B21-88C8-012A-960E0531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3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76A069B6-00E2-4FFA-3050-6313C972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1DCD9CE-8B13-484E-5BA1-CA131353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 com confiança média">
            <a:extLst>
              <a:ext uri="{FF2B5EF4-FFF2-40B4-BE49-F238E27FC236}">
                <a16:creationId xmlns:a16="http://schemas.microsoft.com/office/drawing/2014/main" id="{0276CDAA-19FD-318E-992F-88FBEB93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2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&#10;&#10;Descrição gerada automaticamente">
            <a:extLst>
              <a:ext uri="{FF2B5EF4-FFF2-40B4-BE49-F238E27FC236}">
                <a16:creationId xmlns:a16="http://schemas.microsoft.com/office/drawing/2014/main" id="{2AEFB804-D7EA-78DE-57C3-41E1343BD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Seta&#10;&#10;Descrição gerada automaticamente">
            <a:extLst>
              <a:ext uri="{FF2B5EF4-FFF2-40B4-BE49-F238E27FC236}">
                <a16:creationId xmlns:a16="http://schemas.microsoft.com/office/drawing/2014/main" id="{567BBD17-2E68-FB62-CFB7-A49BEB372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CE2D9A5-FD5D-6AA7-E322-4F8E86A78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BB9A148-F542-C470-F05C-84CB548A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" y="0"/>
            <a:ext cx="1625711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Personalizar</PresentationFormat>
  <Paragraphs>0</Paragraphs>
  <Slides>47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Barbosa de Carvalho</dc:creator>
  <cp:lastModifiedBy>Paulo Henrique dos Santos</cp:lastModifiedBy>
  <cp:revision>3</cp:revision>
  <dcterms:created xsi:type="dcterms:W3CDTF">2022-05-08T00:37:10Z</dcterms:created>
  <dcterms:modified xsi:type="dcterms:W3CDTF">2022-06-30T20:41:00Z</dcterms:modified>
</cp:coreProperties>
</file>