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Raleway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b535bc3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eb535bc3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eb535bc3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eb535bc3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eb535bc3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eb535bc3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eb535bc3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eb535bc33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eb535bc3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eb535bc33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b535bc33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eb535bc33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eb535bc33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eb535bc33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asems.org.br/painel/cadastroab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8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TUTORIAL PARA ACESSO AO PAINEL DE APOIO - CONASEMS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79202" y="34455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CADASTROS (adscrição) na AB</a:t>
            </a:r>
            <a:endParaRPr sz="26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025"/>
            <a:ext cx="941950" cy="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966725" y="123950"/>
            <a:ext cx="822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12470" lvl="0" indent="0" algn="ctr" rtl="0">
              <a:spcBef>
                <a:spcPts val="46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Conselho de Secretarias Municipais de Saúde de Santa Catarina  (COSEMS SC)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CADASTROS (adscrição) na AB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375684" y="2041675"/>
            <a:ext cx="3799367" cy="1821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Passo 1 : Na barra de endereço de seu navegador digite: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</a:t>
            </a:r>
            <a:r>
              <a:rPr lang="pt-BR" u="sng" dirty="0">
                <a:solidFill>
                  <a:schemeClr val="hlink"/>
                </a:solidFill>
                <a:hlinkClick r:id="rId3"/>
              </a:rPr>
              <a:t>https://www.conasems.org.br/painel/cadastroab/</a:t>
            </a:r>
            <a:endParaRPr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t-BR" dirty="0"/>
              <a:t>Aparecerá essa tela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6835" y="1935126"/>
            <a:ext cx="4373892" cy="269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41950" cy="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189825" y="99150"/>
            <a:ext cx="783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12470" lvl="0" indent="0" algn="ctr" rtl="0">
              <a:spcBef>
                <a:spcPts val="46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Conselho de Secretarias Municipais de Saúde de Santa Catarina (COSEMS SC)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CADASTROS (adscrição) na AB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Passo 2: Role a página até o final e clique no ícone</a:t>
            </a:r>
            <a:r>
              <a:rPr lang="pt-BR" b="1"/>
              <a:t> SC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750" y="2478800"/>
            <a:ext cx="7159574" cy="24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0350"/>
            <a:ext cx="941950" cy="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1202225" y="136325"/>
            <a:ext cx="78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12470" lvl="0" indent="0" algn="ctr" rtl="0">
              <a:spcBef>
                <a:spcPts val="46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Conselho de Secretarias Municipais de Saúde de Santa Catarina  (COSEMS SC)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CADASTROS (adscrição) na AB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Passo 3 - No canto direito da tela , role  o cursor até  identificar o município que irá pesquisar.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975" y="2435425"/>
            <a:ext cx="7119651" cy="24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41950" cy="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239400" y="24800"/>
            <a:ext cx="76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12470" lvl="0" indent="0" algn="ctr" rtl="0">
              <a:spcBef>
                <a:spcPts val="46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Conselho de Secretarias Municipais de Saúde de Santa Catarina  (COSEMS SC)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CADASTROS (adscrição) na AB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729450" y="1945850"/>
            <a:ext cx="7688700" cy="23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Passo 4 -  É possível também  pesquisar o município digitando na barra de busca. Neste caso, clicamos em “Selecionar tudo”.  Agora basta realizar as análises.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250" y="2497400"/>
            <a:ext cx="4999976" cy="257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41950" cy="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1140250" y="49575"/>
            <a:ext cx="764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12470" lvl="0" indent="0" algn="ctr" rtl="0">
              <a:spcBef>
                <a:spcPts val="46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Conselho de Secretarias Municipais de Saúde de Santa Catarina  (COSEMS SC)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CADASTROS (adscrição) na AB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saber mais informações, acesse a nota técnica do painel. Clique no ícone </a:t>
            </a:r>
            <a:r>
              <a:rPr lang="pt-BR" b="1"/>
              <a:t>(i)</a:t>
            </a:r>
            <a:r>
              <a:rPr lang="pt-BR"/>
              <a:t>, como mostra a imagem abaixo.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400" y="2429250"/>
            <a:ext cx="4609599" cy="25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41950" cy="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1189825" y="61975"/>
            <a:ext cx="76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12470" lvl="0" indent="0" algn="ctr" rtl="0">
              <a:spcBef>
                <a:spcPts val="46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Conselho de Secretarias Municipais de Saúde de Santa Catarina  (COSEMS SC)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CADASTROS (adscrição) na AB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729450" y="1945850"/>
            <a:ext cx="7688700" cy="2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Para baixar o dado bruto do Estado ou município, clique no ícone abaixo, conforme imagem.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050" y="2280500"/>
            <a:ext cx="4485676" cy="273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41950" cy="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1326150" y="24800"/>
            <a:ext cx="757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12470" lvl="0" indent="0" algn="ctr" rtl="0">
              <a:spcBef>
                <a:spcPts val="46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Conselho de Secretarias Municipais de Saúde de Santa Catarina  (COSEMS SC)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CADASTROS (adscrição) na AB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729450" y="1945850"/>
            <a:ext cx="7688700" cy="23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Ao clicar no ícone sinalizado na imagem abaixo é possível limpar os filtros do painel.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975" y="2342450"/>
            <a:ext cx="4713774" cy="26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41950" cy="7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1189825" y="86750"/>
            <a:ext cx="770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12470" lvl="0" indent="0" algn="ctr" rtl="0">
              <a:spcBef>
                <a:spcPts val="46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Conselho de Secretarias Municipais de Saúde de Santa Catarina  (COSEMS SC)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Apresentação na tela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Lato</vt:lpstr>
      <vt:lpstr>Raleway</vt:lpstr>
      <vt:lpstr>Arial</vt:lpstr>
      <vt:lpstr>Streamline</vt:lpstr>
      <vt:lpstr>TUTORIAL PARA ACESSO AO PAINEL DE APOIO - CONASEMS</vt:lpstr>
      <vt:lpstr>CADASTROS (adscrição) na AB</vt:lpstr>
      <vt:lpstr>CADASTROS (adscrição) na AB </vt:lpstr>
      <vt:lpstr>CADASTROS (adscrição) na AB</vt:lpstr>
      <vt:lpstr>CADASTROS (adscrição) na AB </vt:lpstr>
      <vt:lpstr>CADASTROS (adscrição) na AB</vt:lpstr>
      <vt:lpstr>CADASTROS (adscrição) na AB </vt:lpstr>
      <vt:lpstr>CADASTROS (adscrição) na 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PARA ACESSO AO PAINEL DE APOIO - CONASEMS</dc:title>
  <cp:lastModifiedBy>Priscila</cp:lastModifiedBy>
  <cp:revision>1</cp:revision>
  <dcterms:modified xsi:type="dcterms:W3CDTF">2021-06-04T20:16:17Z</dcterms:modified>
</cp:coreProperties>
</file>