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5143500" type="screen16x9"/>
  <p:notesSz cx="9144000" cy="51435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9587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799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7/31/2018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EEFF4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6D2A8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7/31/2018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EEFF4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18213" y="1630835"/>
            <a:ext cx="3075940" cy="3012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rgbClr val="DB4597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7/31/2018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524"/>
            <a:ext cx="9143999" cy="51419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EEFF4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7/31/2018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7/31/2018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81487" y="356698"/>
            <a:ext cx="8581024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EEFF4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24455" y="1645537"/>
            <a:ext cx="6895089" cy="24491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6D2A8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79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7/31/2018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4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1.jp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65.jp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41.png"/><Relationship Id="rId4" Type="http://schemas.openxmlformats.org/officeDocument/2006/relationships/image" Target="../media/image72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g"/><Relationship Id="rId7" Type="http://schemas.openxmlformats.org/officeDocument/2006/relationships/image" Target="../media/image7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9.png"/><Relationship Id="rId4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69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11" Type="http://schemas.openxmlformats.org/officeDocument/2006/relationships/image" Target="../media/image86.png"/><Relationship Id="rId5" Type="http://schemas.openxmlformats.org/officeDocument/2006/relationships/image" Target="../media/image81.jpg"/><Relationship Id="rId10" Type="http://schemas.openxmlformats.org/officeDocument/2006/relationships/image" Target="../media/image85.png"/><Relationship Id="rId4" Type="http://schemas.openxmlformats.org/officeDocument/2006/relationships/image" Target="../media/image80.jpg"/><Relationship Id="rId9" Type="http://schemas.openxmlformats.org/officeDocument/2006/relationships/image" Target="../media/image8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90.jpg"/><Relationship Id="rId7" Type="http://schemas.openxmlformats.org/officeDocument/2006/relationships/image" Target="../media/image9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jpg"/><Relationship Id="rId11" Type="http://schemas.openxmlformats.org/officeDocument/2006/relationships/image" Target="../media/image95.png"/><Relationship Id="rId5" Type="http://schemas.openxmlformats.org/officeDocument/2006/relationships/image" Target="../media/image69.png"/><Relationship Id="rId10" Type="http://schemas.openxmlformats.org/officeDocument/2006/relationships/image" Target="../media/image49.png"/><Relationship Id="rId4" Type="http://schemas.openxmlformats.org/officeDocument/2006/relationships/image" Target="../media/image91.png"/><Relationship Id="rId9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524"/>
            <a:ext cx="9143999" cy="51419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697095" y="1332320"/>
            <a:ext cx="2446903" cy="277558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462780" y="2102355"/>
            <a:ext cx="1481455" cy="9601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sz="1600" b="1" spc="-15" dirty="0">
                <a:solidFill>
                  <a:srgbClr val="6F2F9F"/>
                </a:solidFill>
                <a:latin typeface="Calibri"/>
                <a:cs typeface="Calibri"/>
              </a:rPr>
              <a:t>Ce</a:t>
            </a:r>
            <a:r>
              <a:rPr sz="1600" b="1" spc="-20" dirty="0">
                <a:solidFill>
                  <a:srgbClr val="6F2F9F"/>
                </a:solidFill>
                <a:latin typeface="Calibri"/>
                <a:cs typeface="Calibri"/>
              </a:rPr>
              <a:t>r</a:t>
            </a:r>
            <a:r>
              <a:rPr sz="1600" b="1" spc="-5" dirty="0">
                <a:solidFill>
                  <a:srgbClr val="6F2F9F"/>
                </a:solidFill>
                <a:latin typeface="Calibri"/>
                <a:cs typeface="Calibri"/>
              </a:rPr>
              <a:t>tific</a:t>
            </a:r>
            <a:r>
              <a:rPr sz="1600" b="1" spc="-10" dirty="0">
                <a:solidFill>
                  <a:srgbClr val="6F2F9F"/>
                </a:solidFill>
                <a:latin typeface="Calibri"/>
                <a:cs typeface="Calibri"/>
              </a:rPr>
              <a:t>ado</a:t>
            </a:r>
            <a:r>
              <a:rPr sz="1600" b="1" spc="-3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600" b="1" spc="-15" dirty="0">
                <a:solidFill>
                  <a:srgbClr val="6F2F9F"/>
                </a:solidFill>
                <a:latin typeface="Calibri"/>
                <a:cs typeface="Calibri"/>
              </a:rPr>
              <a:t>d</a:t>
            </a:r>
            <a:r>
              <a:rPr sz="1600" b="1" spc="-10" dirty="0">
                <a:solidFill>
                  <a:srgbClr val="6F2F9F"/>
                </a:solidFill>
                <a:latin typeface="Calibri"/>
                <a:cs typeface="Calibri"/>
              </a:rPr>
              <a:t>e</a:t>
            </a:r>
            <a:r>
              <a:rPr sz="1600" b="1" spc="-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600" b="1" spc="-15" dirty="0">
                <a:solidFill>
                  <a:srgbClr val="6F2F9F"/>
                </a:solidFill>
                <a:latin typeface="Calibri"/>
                <a:cs typeface="Calibri"/>
              </a:rPr>
              <a:t>el</a:t>
            </a:r>
            <a:r>
              <a:rPr sz="1600" b="1" dirty="0">
                <a:solidFill>
                  <a:srgbClr val="6F2F9F"/>
                </a:solidFill>
                <a:latin typeface="Calibri"/>
                <a:cs typeface="Calibri"/>
              </a:rPr>
              <a:t>i</a:t>
            </a:r>
            <a:r>
              <a:rPr sz="1600" b="1" spc="-15" dirty="0">
                <a:solidFill>
                  <a:srgbClr val="6F2F9F"/>
                </a:solidFill>
                <a:latin typeface="Calibri"/>
                <a:cs typeface="Calibri"/>
              </a:rPr>
              <a:t>mina</a:t>
            </a:r>
            <a:r>
              <a:rPr sz="1600" b="1" spc="-5" dirty="0">
                <a:solidFill>
                  <a:srgbClr val="6F2F9F"/>
                </a:solidFill>
                <a:latin typeface="Calibri"/>
                <a:cs typeface="Calibri"/>
              </a:rPr>
              <a:t>ç</a:t>
            </a:r>
            <a:r>
              <a:rPr sz="1600" b="1" spc="-10" dirty="0">
                <a:solidFill>
                  <a:srgbClr val="6F2F9F"/>
                </a:solidFill>
                <a:latin typeface="Calibri"/>
                <a:cs typeface="Calibri"/>
              </a:rPr>
              <a:t>ão</a:t>
            </a:r>
            <a:r>
              <a:rPr sz="1600" b="1" spc="-5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600" b="1" spc="-15" dirty="0">
                <a:solidFill>
                  <a:srgbClr val="6F2F9F"/>
                </a:solidFill>
                <a:latin typeface="Calibri"/>
                <a:cs typeface="Calibri"/>
              </a:rPr>
              <a:t>d</a:t>
            </a:r>
            <a:r>
              <a:rPr sz="1600" b="1" spc="-10" dirty="0">
                <a:solidFill>
                  <a:srgbClr val="6F2F9F"/>
                </a:solidFill>
                <a:latin typeface="Calibri"/>
                <a:cs typeface="Calibri"/>
              </a:rPr>
              <a:t>a</a:t>
            </a:r>
            <a:r>
              <a:rPr sz="1600" b="1" spc="-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6F2F9F"/>
                </a:solidFill>
                <a:latin typeface="Calibri"/>
                <a:cs typeface="Calibri"/>
              </a:rPr>
              <a:t>circ</a:t>
            </a:r>
            <a:r>
              <a:rPr sz="1600" b="1" spc="-15" dirty="0">
                <a:solidFill>
                  <a:srgbClr val="6F2F9F"/>
                </a:solidFill>
                <a:latin typeface="Calibri"/>
                <a:cs typeface="Calibri"/>
              </a:rPr>
              <a:t>u</a:t>
            </a:r>
            <a:r>
              <a:rPr sz="1600" b="1" spc="-5" dirty="0">
                <a:solidFill>
                  <a:srgbClr val="6F2F9F"/>
                </a:solidFill>
                <a:latin typeface="Calibri"/>
                <a:cs typeface="Calibri"/>
              </a:rPr>
              <a:t>la</a:t>
            </a:r>
            <a:r>
              <a:rPr sz="1600" b="1" spc="-10" dirty="0">
                <a:solidFill>
                  <a:srgbClr val="6F2F9F"/>
                </a:solidFill>
                <a:latin typeface="Calibri"/>
                <a:cs typeface="Calibri"/>
              </a:rPr>
              <a:t>ção</a:t>
            </a:r>
            <a:r>
              <a:rPr sz="1600" b="1" spc="-3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600" b="1" spc="-20" dirty="0">
                <a:solidFill>
                  <a:srgbClr val="6F2F9F"/>
                </a:solidFill>
                <a:latin typeface="Calibri"/>
                <a:cs typeface="Calibri"/>
              </a:rPr>
              <a:t>d</a:t>
            </a:r>
            <a:r>
              <a:rPr sz="1600" b="1" spc="-10" dirty="0">
                <a:solidFill>
                  <a:srgbClr val="6F2F9F"/>
                </a:solidFill>
                <a:latin typeface="Calibri"/>
                <a:cs typeface="Calibri"/>
              </a:rPr>
              <a:t>o</a:t>
            </a:r>
            <a:r>
              <a:rPr sz="1600" b="1" spc="-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600" b="1" spc="-15" dirty="0">
                <a:solidFill>
                  <a:srgbClr val="6F2F9F"/>
                </a:solidFill>
                <a:latin typeface="Calibri"/>
                <a:cs typeface="Calibri"/>
              </a:rPr>
              <a:t>víru</a:t>
            </a:r>
            <a:r>
              <a:rPr sz="1600" b="1" spc="-10" dirty="0">
                <a:solidFill>
                  <a:srgbClr val="6F2F9F"/>
                </a:solidFill>
                <a:latin typeface="Calibri"/>
                <a:cs typeface="Calibri"/>
              </a:rPr>
              <a:t>s</a:t>
            </a:r>
            <a:r>
              <a:rPr sz="1600" b="1" spc="-2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600" b="1" spc="-15" dirty="0">
                <a:solidFill>
                  <a:srgbClr val="6F2F9F"/>
                </a:solidFill>
                <a:latin typeface="Calibri"/>
                <a:cs typeface="Calibri"/>
              </a:rPr>
              <a:t>d</a:t>
            </a:r>
            <a:r>
              <a:rPr sz="1600" b="1" spc="-10" dirty="0">
                <a:solidFill>
                  <a:srgbClr val="6F2F9F"/>
                </a:solidFill>
                <a:latin typeface="Calibri"/>
                <a:cs typeface="Calibri"/>
              </a:rPr>
              <a:t>o</a:t>
            </a:r>
            <a:r>
              <a:rPr sz="1600" b="1" spc="-3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6F2F9F"/>
                </a:solidFill>
                <a:latin typeface="Calibri"/>
                <a:cs typeface="Calibri"/>
              </a:rPr>
              <a:t>sarampo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417697" y="1633971"/>
            <a:ext cx="115879" cy="10860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044817" y="1539118"/>
            <a:ext cx="115879" cy="10860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24839" y="2891537"/>
            <a:ext cx="115879" cy="10860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42782" y="2633341"/>
            <a:ext cx="6629400" cy="43815"/>
          </a:xfrm>
          <a:custGeom>
            <a:avLst/>
            <a:gdLst/>
            <a:ahLst/>
            <a:cxnLst/>
            <a:rect l="l" t="t" r="r" b="b"/>
            <a:pathLst>
              <a:path w="6629400" h="43814">
                <a:moveTo>
                  <a:pt x="0" y="0"/>
                </a:moveTo>
                <a:lnTo>
                  <a:pt x="6629049" y="43315"/>
                </a:lnTo>
              </a:path>
            </a:pathLst>
          </a:custGeom>
          <a:ln w="19049">
            <a:solidFill>
              <a:srgbClr val="A5A5A5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23188" y="1980819"/>
            <a:ext cx="1578230" cy="157823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1917825"/>
            <a:ext cx="1576747" cy="157823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05232" y="216436"/>
            <a:ext cx="8735060" cy="292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695"/>
              </a:lnSpc>
            </a:pPr>
            <a:r>
              <a:rPr sz="2300" b="1" spc="-5" dirty="0">
                <a:solidFill>
                  <a:srgbClr val="0A8FFF"/>
                </a:solidFill>
                <a:latin typeface="Tahoma"/>
                <a:cs typeface="Tahoma"/>
              </a:rPr>
              <a:t>E</a:t>
            </a:r>
            <a:r>
              <a:rPr sz="2300" b="1" dirty="0">
                <a:solidFill>
                  <a:srgbClr val="0A8FFF"/>
                </a:solidFill>
                <a:latin typeface="Tahoma"/>
                <a:cs typeface="Tahoma"/>
              </a:rPr>
              <a:t>m</a:t>
            </a:r>
            <a:r>
              <a:rPr sz="2300" b="1" spc="80" dirty="0">
                <a:solidFill>
                  <a:srgbClr val="0A8FFF"/>
                </a:solidFill>
                <a:latin typeface="Times New Roman"/>
                <a:cs typeface="Times New Roman"/>
              </a:rPr>
              <a:t> </a:t>
            </a:r>
            <a:r>
              <a:rPr sz="2300" b="1" dirty="0">
                <a:solidFill>
                  <a:srgbClr val="0A8FFF"/>
                </a:solidFill>
                <a:latin typeface="Tahoma"/>
                <a:cs typeface="Tahoma"/>
              </a:rPr>
              <a:t>24</a:t>
            </a:r>
            <a:r>
              <a:rPr sz="2300" b="1" spc="90" dirty="0">
                <a:solidFill>
                  <a:srgbClr val="0A8FFF"/>
                </a:solidFill>
                <a:latin typeface="Times New Roman"/>
                <a:cs typeface="Times New Roman"/>
              </a:rPr>
              <a:t> </a:t>
            </a:r>
            <a:r>
              <a:rPr sz="2300" b="1" dirty="0">
                <a:solidFill>
                  <a:srgbClr val="0A8FFF"/>
                </a:solidFill>
                <a:latin typeface="Tahoma"/>
                <a:cs typeface="Tahoma"/>
              </a:rPr>
              <a:t>anos,</a:t>
            </a:r>
            <a:r>
              <a:rPr sz="2300" b="1" spc="95" dirty="0">
                <a:solidFill>
                  <a:srgbClr val="0A8FFF"/>
                </a:solidFill>
                <a:latin typeface="Times New Roman"/>
                <a:cs typeface="Times New Roman"/>
              </a:rPr>
              <a:t> </a:t>
            </a:r>
            <a:r>
              <a:rPr sz="2300" b="1" spc="-5" dirty="0">
                <a:solidFill>
                  <a:srgbClr val="0A8FFF"/>
                </a:solidFill>
                <a:latin typeface="Tahoma"/>
                <a:cs typeface="Tahoma"/>
              </a:rPr>
              <a:t>fora</a:t>
            </a:r>
            <a:r>
              <a:rPr sz="2300" b="1" dirty="0">
                <a:solidFill>
                  <a:srgbClr val="0A8FFF"/>
                </a:solidFill>
                <a:latin typeface="Tahoma"/>
                <a:cs typeface="Tahoma"/>
              </a:rPr>
              <a:t>m</a:t>
            </a:r>
            <a:r>
              <a:rPr sz="2300" b="1" spc="90" dirty="0">
                <a:solidFill>
                  <a:srgbClr val="0A8FFF"/>
                </a:solidFill>
                <a:latin typeface="Times New Roman"/>
                <a:cs typeface="Times New Roman"/>
              </a:rPr>
              <a:t> </a:t>
            </a:r>
            <a:r>
              <a:rPr sz="2300" b="1" dirty="0">
                <a:solidFill>
                  <a:srgbClr val="0A8FFF"/>
                </a:solidFill>
                <a:latin typeface="Tahoma"/>
                <a:cs typeface="Tahoma"/>
              </a:rPr>
              <a:t>realizadas</a:t>
            </a:r>
            <a:r>
              <a:rPr sz="2300" b="1" spc="85" dirty="0">
                <a:solidFill>
                  <a:srgbClr val="0A8FFF"/>
                </a:solidFill>
                <a:latin typeface="Times New Roman"/>
                <a:cs typeface="Times New Roman"/>
              </a:rPr>
              <a:t> </a:t>
            </a:r>
            <a:r>
              <a:rPr sz="2300" b="1" dirty="0">
                <a:solidFill>
                  <a:srgbClr val="0A8FFF"/>
                </a:solidFill>
                <a:latin typeface="Tahoma"/>
                <a:cs typeface="Tahoma"/>
              </a:rPr>
              <a:t>seis</a:t>
            </a:r>
            <a:r>
              <a:rPr sz="2300" b="1" spc="95" dirty="0">
                <a:solidFill>
                  <a:srgbClr val="0A8FFF"/>
                </a:solidFill>
                <a:latin typeface="Times New Roman"/>
                <a:cs typeface="Times New Roman"/>
              </a:rPr>
              <a:t> </a:t>
            </a:r>
            <a:r>
              <a:rPr sz="2300" b="1" spc="-5" dirty="0">
                <a:solidFill>
                  <a:srgbClr val="0A8FFF"/>
                </a:solidFill>
                <a:latin typeface="Tahoma"/>
                <a:cs typeface="Tahoma"/>
              </a:rPr>
              <a:t>campanha</a:t>
            </a:r>
            <a:r>
              <a:rPr sz="2300" b="1" dirty="0">
                <a:solidFill>
                  <a:srgbClr val="0A8FFF"/>
                </a:solidFill>
                <a:latin typeface="Tahoma"/>
                <a:cs typeface="Tahoma"/>
              </a:rPr>
              <a:t>s</a:t>
            </a:r>
            <a:r>
              <a:rPr sz="2300" b="1" spc="80" dirty="0">
                <a:solidFill>
                  <a:srgbClr val="0A8FFF"/>
                </a:solidFill>
                <a:latin typeface="Times New Roman"/>
                <a:cs typeface="Times New Roman"/>
              </a:rPr>
              <a:t> </a:t>
            </a:r>
            <a:r>
              <a:rPr sz="2300" b="1" spc="-5" dirty="0">
                <a:solidFill>
                  <a:srgbClr val="0A8FFF"/>
                </a:solidFill>
                <a:latin typeface="Tahoma"/>
                <a:cs typeface="Tahoma"/>
              </a:rPr>
              <a:t>d</a:t>
            </a:r>
            <a:r>
              <a:rPr sz="2300" b="1" dirty="0">
                <a:solidFill>
                  <a:srgbClr val="0A8FFF"/>
                </a:solidFill>
                <a:latin typeface="Tahoma"/>
                <a:cs typeface="Tahoma"/>
              </a:rPr>
              <a:t>e</a:t>
            </a:r>
            <a:r>
              <a:rPr sz="2300" b="1" spc="85" dirty="0">
                <a:solidFill>
                  <a:srgbClr val="0A8FFF"/>
                </a:solidFill>
                <a:latin typeface="Times New Roman"/>
                <a:cs typeface="Times New Roman"/>
              </a:rPr>
              <a:t> </a:t>
            </a:r>
            <a:r>
              <a:rPr sz="2300" b="1" dirty="0">
                <a:solidFill>
                  <a:srgbClr val="0A8FFF"/>
                </a:solidFill>
                <a:latin typeface="Tahoma"/>
                <a:cs typeface="Tahoma"/>
              </a:rPr>
              <a:t>vacinação</a:t>
            </a:r>
            <a:endParaRPr sz="23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40868" y="566956"/>
            <a:ext cx="8459470" cy="292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695"/>
              </a:lnSpc>
            </a:pPr>
            <a:r>
              <a:rPr sz="2300" b="1" spc="-5" dirty="0">
                <a:solidFill>
                  <a:srgbClr val="0A8FFF"/>
                </a:solidFill>
                <a:latin typeface="Tahoma"/>
                <a:cs typeface="Tahoma"/>
              </a:rPr>
              <a:t>con</a:t>
            </a:r>
            <a:r>
              <a:rPr sz="2300" b="1" spc="5" dirty="0">
                <a:solidFill>
                  <a:srgbClr val="0A8FFF"/>
                </a:solidFill>
                <a:latin typeface="Tahoma"/>
                <a:cs typeface="Tahoma"/>
              </a:rPr>
              <a:t>t</a:t>
            </a:r>
            <a:r>
              <a:rPr sz="2300" b="1" dirty="0">
                <a:solidFill>
                  <a:srgbClr val="0A8FFF"/>
                </a:solidFill>
                <a:latin typeface="Tahoma"/>
                <a:cs typeface="Tahoma"/>
              </a:rPr>
              <a:t>ra</a:t>
            </a:r>
            <a:r>
              <a:rPr sz="2300" b="1" spc="80" dirty="0">
                <a:solidFill>
                  <a:srgbClr val="0A8FFF"/>
                </a:solidFill>
                <a:latin typeface="Times New Roman"/>
                <a:cs typeface="Times New Roman"/>
              </a:rPr>
              <a:t> </a:t>
            </a:r>
            <a:r>
              <a:rPr sz="2300" b="1" dirty="0">
                <a:solidFill>
                  <a:srgbClr val="0A8FFF"/>
                </a:solidFill>
                <a:latin typeface="Tahoma"/>
                <a:cs typeface="Tahoma"/>
              </a:rPr>
              <a:t>o</a:t>
            </a:r>
            <a:r>
              <a:rPr sz="2300" b="1" spc="95" dirty="0">
                <a:solidFill>
                  <a:srgbClr val="0A8FFF"/>
                </a:solidFill>
                <a:latin typeface="Times New Roman"/>
                <a:cs typeface="Times New Roman"/>
              </a:rPr>
              <a:t> </a:t>
            </a:r>
            <a:r>
              <a:rPr sz="2300" b="1" dirty="0">
                <a:solidFill>
                  <a:srgbClr val="0A8FFF"/>
                </a:solidFill>
                <a:latin typeface="Tahoma"/>
                <a:cs typeface="Tahoma"/>
              </a:rPr>
              <a:t>sarampo</a:t>
            </a:r>
            <a:r>
              <a:rPr sz="2300" b="1" spc="85" dirty="0">
                <a:solidFill>
                  <a:srgbClr val="0A8FFF"/>
                </a:solidFill>
                <a:latin typeface="Times New Roman"/>
                <a:cs typeface="Times New Roman"/>
              </a:rPr>
              <a:t> </a:t>
            </a:r>
            <a:r>
              <a:rPr sz="2300" b="1" spc="-5" dirty="0">
                <a:solidFill>
                  <a:srgbClr val="0A8FFF"/>
                </a:solidFill>
                <a:latin typeface="Tahoma"/>
                <a:cs typeface="Tahoma"/>
              </a:rPr>
              <a:t>par</a:t>
            </a:r>
            <a:r>
              <a:rPr sz="2300" b="1" dirty="0">
                <a:solidFill>
                  <a:srgbClr val="0A8FFF"/>
                </a:solidFill>
                <a:latin typeface="Tahoma"/>
                <a:cs typeface="Tahoma"/>
              </a:rPr>
              <a:t>a</a:t>
            </a:r>
            <a:r>
              <a:rPr sz="2300" b="1" spc="90" dirty="0">
                <a:solidFill>
                  <a:srgbClr val="0A8FFF"/>
                </a:solidFill>
                <a:latin typeface="Times New Roman"/>
                <a:cs typeface="Times New Roman"/>
              </a:rPr>
              <a:t> </a:t>
            </a:r>
            <a:r>
              <a:rPr sz="2300" b="1" spc="-5" dirty="0">
                <a:solidFill>
                  <a:srgbClr val="0A8FFF"/>
                </a:solidFill>
                <a:latin typeface="Tahoma"/>
                <a:cs typeface="Tahoma"/>
              </a:rPr>
              <a:t>criança</a:t>
            </a:r>
            <a:r>
              <a:rPr sz="2300" b="1" dirty="0">
                <a:solidFill>
                  <a:srgbClr val="0A8FFF"/>
                </a:solidFill>
                <a:latin typeface="Tahoma"/>
                <a:cs typeface="Tahoma"/>
              </a:rPr>
              <a:t>s</a:t>
            </a:r>
            <a:r>
              <a:rPr sz="2300" b="1" spc="100" dirty="0">
                <a:solidFill>
                  <a:srgbClr val="0A8FFF"/>
                </a:solidFill>
                <a:latin typeface="Times New Roman"/>
                <a:cs typeface="Times New Roman"/>
              </a:rPr>
              <a:t> </a:t>
            </a:r>
            <a:r>
              <a:rPr sz="2300" b="1" spc="-5" dirty="0">
                <a:solidFill>
                  <a:srgbClr val="0A8FFF"/>
                </a:solidFill>
                <a:latin typeface="Tahoma"/>
                <a:cs typeface="Tahoma"/>
              </a:rPr>
              <a:t>d</a:t>
            </a:r>
            <a:r>
              <a:rPr sz="2300" b="1" dirty="0">
                <a:solidFill>
                  <a:srgbClr val="0A8FFF"/>
                </a:solidFill>
                <a:latin typeface="Tahoma"/>
                <a:cs typeface="Tahoma"/>
              </a:rPr>
              <a:t>e</a:t>
            </a:r>
            <a:r>
              <a:rPr sz="2300" b="1" spc="100" dirty="0">
                <a:solidFill>
                  <a:srgbClr val="0A8FFF"/>
                </a:solidFill>
                <a:latin typeface="Times New Roman"/>
                <a:cs typeface="Times New Roman"/>
              </a:rPr>
              <a:t> </a:t>
            </a:r>
            <a:r>
              <a:rPr sz="2300" b="1" dirty="0">
                <a:solidFill>
                  <a:srgbClr val="0A8FFF"/>
                </a:solidFill>
                <a:latin typeface="Tahoma"/>
                <a:cs typeface="Tahoma"/>
              </a:rPr>
              <a:t>1</a:t>
            </a:r>
            <a:r>
              <a:rPr sz="2300" b="1" spc="90" dirty="0">
                <a:solidFill>
                  <a:srgbClr val="0A8FFF"/>
                </a:solidFill>
                <a:latin typeface="Times New Roman"/>
                <a:cs typeface="Times New Roman"/>
              </a:rPr>
              <a:t> </a:t>
            </a:r>
            <a:r>
              <a:rPr sz="2300" b="1" dirty="0">
                <a:solidFill>
                  <a:srgbClr val="0A8FFF"/>
                </a:solidFill>
                <a:latin typeface="Tahoma"/>
                <a:cs typeface="Tahoma"/>
              </a:rPr>
              <a:t>a</a:t>
            </a:r>
            <a:r>
              <a:rPr sz="2300" b="1" spc="100" dirty="0">
                <a:solidFill>
                  <a:srgbClr val="0A8FFF"/>
                </a:solidFill>
                <a:latin typeface="Times New Roman"/>
                <a:cs typeface="Times New Roman"/>
              </a:rPr>
              <a:t> </a:t>
            </a:r>
            <a:r>
              <a:rPr sz="2300" b="1" dirty="0">
                <a:solidFill>
                  <a:srgbClr val="0A8FFF"/>
                </a:solidFill>
                <a:latin typeface="Tahoma"/>
                <a:cs typeface="Tahoma"/>
              </a:rPr>
              <a:t>menores</a:t>
            </a:r>
            <a:r>
              <a:rPr sz="2300" b="1" spc="60" dirty="0">
                <a:solidFill>
                  <a:srgbClr val="0A8FFF"/>
                </a:solidFill>
                <a:latin typeface="Times New Roman"/>
                <a:cs typeface="Times New Roman"/>
              </a:rPr>
              <a:t> </a:t>
            </a:r>
            <a:r>
              <a:rPr sz="2300" b="1" spc="-5" dirty="0">
                <a:solidFill>
                  <a:srgbClr val="0A8FFF"/>
                </a:solidFill>
                <a:latin typeface="Tahoma"/>
                <a:cs typeface="Tahoma"/>
              </a:rPr>
              <a:t>d</a:t>
            </a:r>
            <a:r>
              <a:rPr sz="2300" b="1" dirty="0">
                <a:solidFill>
                  <a:srgbClr val="0A8FFF"/>
                </a:solidFill>
                <a:latin typeface="Tahoma"/>
                <a:cs typeface="Tahoma"/>
              </a:rPr>
              <a:t>e</a:t>
            </a:r>
            <a:r>
              <a:rPr sz="2300" b="1" spc="100" dirty="0">
                <a:solidFill>
                  <a:srgbClr val="0A8FFF"/>
                </a:solidFill>
                <a:latin typeface="Times New Roman"/>
                <a:cs typeface="Times New Roman"/>
              </a:rPr>
              <a:t> </a:t>
            </a:r>
            <a:r>
              <a:rPr sz="2300" b="1" dirty="0">
                <a:solidFill>
                  <a:srgbClr val="0A8FFF"/>
                </a:solidFill>
                <a:latin typeface="Tahoma"/>
                <a:cs typeface="Tahoma"/>
              </a:rPr>
              <a:t>5</a:t>
            </a:r>
            <a:r>
              <a:rPr sz="2300" b="1" spc="90" dirty="0">
                <a:solidFill>
                  <a:srgbClr val="0A8FFF"/>
                </a:solidFill>
                <a:latin typeface="Times New Roman"/>
                <a:cs typeface="Times New Roman"/>
              </a:rPr>
              <a:t> </a:t>
            </a:r>
            <a:r>
              <a:rPr sz="2300" b="1" dirty="0">
                <a:solidFill>
                  <a:srgbClr val="0A8FFF"/>
                </a:solidFill>
                <a:latin typeface="Tahoma"/>
                <a:cs typeface="Tahoma"/>
              </a:rPr>
              <a:t>anos</a:t>
            </a:r>
            <a:endParaRPr sz="230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13687" y="2495156"/>
            <a:ext cx="67183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5" dirty="0">
                <a:solidFill>
                  <a:srgbClr val="FFFFFF"/>
                </a:solidFill>
                <a:latin typeface="Tahoma"/>
                <a:cs typeface="Tahoma"/>
              </a:rPr>
              <a:t>1992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180087" y="2315462"/>
            <a:ext cx="610870" cy="803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800" b="1" spc="-10" dirty="0">
                <a:solidFill>
                  <a:srgbClr val="FFFFFF"/>
                </a:solidFill>
                <a:latin typeface="Tahoma"/>
                <a:cs typeface="Tahoma"/>
              </a:rPr>
              <a:t>1992</a:t>
            </a:r>
            <a:endParaRPr sz="18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</a:pPr>
            <a:r>
              <a:rPr sz="1800" b="1" spc="-1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endParaRPr sz="18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Tahoma"/>
                <a:cs typeface="Tahoma"/>
              </a:rPr>
              <a:t>2000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235574" y="1980819"/>
            <a:ext cx="1578230" cy="157823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755900" y="2533256"/>
            <a:ext cx="67183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5" dirty="0">
                <a:solidFill>
                  <a:srgbClr val="FFFFFF"/>
                </a:solidFill>
                <a:latin typeface="Tahoma"/>
                <a:cs typeface="Tahoma"/>
              </a:rPr>
              <a:t>2008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978664" y="1667380"/>
            <a:ext cx="2072768" cy="207276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5683127" y="2445597"/>
            <a:ext cx="800100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10" dirty="0">
                <a:solidFill>
                  <a:srgbClr val="FFFFFF"/>
                </a:solidFill>
                <a:latin typeface="Tahoma"/>
                <a:cs typeface="Tahoma"/>
              </a:rPr>
              <a:t>2016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567814" y="1186716"/>
            <a:ext cx="998855" cy="417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860" marR="5080" indent="-10795">
              <a:lnSpc>
                <a:spcPct val="100000"/>
              </a:lnSpc>
            </a:pPr>
            <a:r>
              <a:rPr sz="1400" b="1" spc="-5" dirty="0">
                <a:latin typeface="Tahoma"/>
                <a:cs typeface="Tahoma"/>
              </a:rPr>
              <a:t>El</a:t>
            </a:r>
            <a:r>
              <a:rPr sz="1400" b="1" spc="-10" dirty="0">
                <a:latin typeface="Tahoma"/>
                <a:cs typeface="Tahoma"/>
              </a:rPr>
              <a:t>i</a:t>
            </a:r>
            <a:r>
              <a:rPr sz="1400" b="1" dirty="0">
                <a:latin typeface="Tahoma"/>
                <a:cs typeface="Tahoma"/>
              </a:rPr>
              <a:t>minação</a:t>
            </a:r>
            <a:r>
              <a:rPr sz="1400" b="1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ahoma"/>
                <a:cs typeface="Tahoma"/>
              </a:rPr>
              <a:t>da</a:t>
            </a:r>
            <a:r>
              <a:rPr sz="1400" b="1" spc="4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ahoma"/>
                <a:cs typeface="Tahoma"/>
              </a:rPr>
              <a:t>rub</a:t>
            </a:r>
            <a:r>
              <a:rPr sz="1400" b="1" spc="-10" dirty="0">
                <a:latin typeface="Tahoma"/>
                <a:cs typeface="Tahoma"/>
              </a:rPr>
              <a:t>é</a:t>
            </a:r>
            <a:r>
              <a:rPr sz="1400" b="1" spc="-5" dirty="0">
                <a:latin typeface="Tahoma"/>
                <a:cs typeface="Tahoma"/>
              </a:rPr>
              <a:t>o</a:t>
            </a:r>
            <a:r>
              <a:rPr sz="1400" b="1" spc="-10" dirty="0">
                <a:latin typeface="Tahoma"/>
                <a:cs typeface="Tahoma"/>
              </a:rPr>
              <a:t>l</a:t>
            </a:r>
            <a:r>
              <a:rPr sz="1400" b="1" dirty="0">
                <a:latin typeface="Tahoma"/>
                <a:cs typeface="Tahoma"/>
              </a:rPr>
              <a:t>a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0" y="2985960"/>
            <a:ext cx="2302078" cy="215753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442666" y="3666488"/>
            <a:ext cx="1228090" cy="10045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1270" algn="ctr">
              <a:lnSpc>
                <a:spcPct val="100000"/>
              </a:lnSpc>
            </a:pPr>
            <a:r>
              <a:rPr sz="1100" dirty="0">
                <a:latin typeface="Calibri"/>
                <a:cs typeface="Calibri"/>
              </a:rPr>
              <a:t>Im</a:t>
            </a:r>
            <a:r>
              <a:rPr sz="1100" spc="-5" dirty="0">
                <a:latin typeface="Calibri"/>
                <a:cs typeface="Calibri"/>
              </a:rPr>
              <a:t>p</a:t>
            </a:r>
            <a:r>
              <a:rPr sz="1100" dirty="0">
                <a:latin typeface="Calibri"/>
                <a:cs typeface="Calibri"/>
              </a:rPr>
              <a:t>la</a:t>
            </a:r>
            <a:r>
              <a:rPr sz="1100" spc="-10" dirty="0">
                <a:latin typeface="Calibri"/>
                <a:cs typeface="Calibri"/>
              </a:rPr>
              <a:t>n</a:t>
            </a:r>
            <a:r>
              <a:rPr sz="1100" dirty="0">
                <a:latin typeface="Calibri"/>
                <a:cs typeface="Calibri"/>
              </a:rPr>
              <a:t>tado</a:t>
            </a:r>
            <a:r>
              <a:rPr sz="1100" spc="-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Pla</a:t>
            </a:r>
            <a:r>
              <a:rPr sz="1100" spc="-10" dirty="0">
                <a:latin typeface="Calibri"/>
                <a:cs typeface="Calibri"/>
              </a:rPr>
              <a:t>n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</a:t>
            </a:r>
            <a:r>
              <a:rPr sz="1100" dirty="0">
                <a:latin typeface="Calibri"/>
                <a:cs typeface="Calibri"/>
              </a:rPr>
              <a:t>acio</a:t>
            </a:r>
            <a:r>
              <a:rPr sz="1100" spc="-5" dirty="0">
                <a:latin typeface="Calibri"/>
                <a:cs typeface="Calibri"/>
              </a:rPr>
              <a:t>n</a:t>
            </a:r>
            <a:r>
              <a:rPr sz="1100" dirty="0">
                <a:latin typeface="Calibri"/>
                <a:cs typeface="Calibri"/>
              </a:rPr>
              <a:t>al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</a:t>
            </a:r>
            <a:r>
              <a:rPr sz="1100" dirty="0">
                <a:latin typeface="Calibri"/>
                <a:cs typeface="Calibri"/>
              </a:rPr>
              <a:t>limi</a:t>
            </a:r>
            <a:r>
              <a:rPr sz="1100" spc="-10" dirty="0">
                <a:latin typeface="Calibri"/>
                <a:cs typeface="Calibri"/>
              </a:rPr>
              <a:t>n</a:t>
            </a:r>
            <a:r>
              <a:rPr sz="1100" dirty="0">
                <a:latin typeface="Calibri"/>
                <a:cs typeface="Calibri"/>
              </a:rPr>
              <a:t>ação</a:t>
            </a:r>
            <a:r>
              <a:rPr sz="1100" spc="-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Sa</a:t>
            </a:r>
            <a:r>
              <a:rPr sz="1100" dirty="0">
                <a:latin typeface="Calibri"/>
                <a:cs typeface="Calibri"/>
              </a:rPr>
              <a:t>ram</a:t>
            </a:r>
            <a:r>
              <a:rPr sz="1100" spc="-5" dirty="0">
                <a:latin typeface="Calibri"/>
                <a:cs typeface="Calibri"/>
              </a:rPr>
              <a:t>p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-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ca</a:t>
            </a:r>
            <a:r>
              <a:rPr sz="1100" spc="5" dirty="0">
                <a:latin typeface="Calibri"/>
                <a:cs typeface="Calibri"/>
              </a:rPr>
              <a:t>m</a:t>
            </a:r>
            <a:r>
              <a:rPr sz="1100" spc="-5" dirty="0">
                <a:latin typeface="Calibri"/>
                <a:cs typeface="Calibri"/>
              </a:rPr>
              <a:t>p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5" dirty="0">
                <a:latin typeface="Calibri"/>
                <a:cs typeface="Calibri"/>
              </a:rPr>
              <a:t>nh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vaci</a:t>
            </a:r>
            <a:r>
              <a:rPr sz="1100" spc="-10" dirty="0">
                <a:latin typeface="Calibri"/>
                <a:cs typeface="Calibri"/>
              </a:rPr>
              <a:t>n</a:t>
            </a:r>
            <a:r>
              <a:rPr sz="1100" dirty="0">
                <a:latin typeface="Calibri"/>
                <a:cs typeface="Calibri"/>
              </a:rPr>
              <a:t>ação</a:t>
            </a:r>
            <a:r>
              <a:rPr sz="1100" spc="-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</a:t>
            </a:r>
            <a:r>
              <a:rPr sz="1100" dirty="0">
                <a:latin typeface="Calibri"/>
                <a:cs typeface="Calibri"/>
              </a:rPr>
              <a:t>ara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menores</a:t>
            </a:r>
            <a:r>
              <a:rPr sz="1100" spc="-6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15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5" dirty="0">
                <a:latin typeface="Calibri"/>
                <a:cs typeface="Calibri"/>
              </a:rPr>
              <a:t>n</a:t>
            </a:r>
            <a:r>
              <a:rPr sz="1100" spc="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224273" y="4061716"/>
            <a:ext cx="3105785" cy="802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</a:pPr>
            <a:r>
              <a:rPr sz="1800" spc="-20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eal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zadas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6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Calibri"/>
                <a:cs typeface="Calibri"/>
              </a:rPr>
              <a:t>c</a:t>
            </a:r>
            <a:r>
              <a:rPr sz="1800" dirty="0">
                <a:latin typeface="Calibri"/>
                <a:cs typeface="Calibri"/>
              </a:rPr>
              <a:t>am</a:t>
            </a:r>
            <a:r>
              <a:rPr sz="1800" spc="5" dirty="0">
                <a:latin typeface="Calibri"/>
                <a:cs typeface="Calibri"/>
              </a:rPr>
              <a:t>p</a:t>
            </a:r>
            <a:r>
              <a:rPr sz="1800" dirty="0">
                <a:latin typeface="Calibri"/>
                <a:cs typeface="Calibri"/>
              </a:rPr>
              <a:t>anhas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Calibri"/>
                <a:cs typeface="Calibri"/>
              </a:rPr>
              <a:t>c</a:t>
            </a:r>
            <a:r>
              <a:rPr sz="1800" spc="-5" dirty="0">
                <a:latin typeface="Calibri"/>
                <a:cs typeface="Calibri"/>
              </a:rPr>
              <a:t>ontr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o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s</a:t>
            </a:r>
            <a:r>
              <a:rPr sz="1800" dirty="0">
                <a:latin typeface="Calibri"/>
                <a:cs typeface="Calibri"/>
              </a:rPr>
              <a:t>arampo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p</a:t>
            </a:r>
            <a:r>
              <a:rPr sz="1800" spc="-10" dirty="0">
                <a:latin typeface="Calibri"/>
                <a:cs typeface="Calibri"/>
              </a:rPr>
              <a:t>ara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c</a:t>
            </a:r>
            <a:r>
              <a:rPr sz="1800" spc="-20" dirty="0">
                <a:latin typeface="Calibri"/>
                <a:cs typeface="Calibri"/>
              </a:rPr>
              <a:t>r</a:t>
            </a:r>
            <a:r>
              <a:rPr sz="1800" spc="-5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anças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Calibri"/>
                <a:cs typeface="Calibri"/>
              </a:rPr>
              <a:t>d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um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a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Calibri"/>
                <a:cs typeface="Calibri"/>
              </a:rPr>
              <a:t>m</a:t>
            </a:r>
            <a:r>
              <a:rPr sz="1800" spc="-5" dirty="0">
                <a:latin typeface="Calibri"/>
                <a:cs typeface="Calibri"/>
              </a:rPr>
              <a:t>enore</a:t>
            </a:r>
            <a:r>
              <a:rPr sz="1800" dirty="0">
                <a:latin typeface="Calibri"/>
                <a:cs typeface="Calibri"/>
              </a:rPr>
              <a:t>s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Calibri"/>
                <a:cs typeface="Calibri"/>
              </a:rPr>
              <a:t>d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Calibri"/>
                <a:cs typeface="Calibri"/>
              </a:rPr>
              <a:t>c</a:t>
            </a:r>
            <a:r>
              <a:rPr sz="1800" spc="-5" dirty="0">
                <a:latin typeface="Calibri"/>
                <a:cs typeface="Calibri"/>
              </a:rPr>
              <a:t>inc</a:t>
            </a:r>
            <a:r>
              <a:rPr sz="1800" dirty="0">
                <a:latin typeface="Calibri"/>
                <a:cs typeface="Calibri"/>
              </a:rPr>
              <a:t>o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anos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894455" y="1079754"/>
            <a:ext cx="1144270" cy="631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</a:pPr>
            <a:r>
              <a:rPr sz="1400" spc="-10" dirty="0">
                <a:latin typeface="Calibri"/>
                <a:cs typeface="Calibri"/>
              </a:rPr>
              <a:t>Imp</a:t>
            </a:r>
            <a:r>
              <a:rPr sz="1400" dirty="0">
                <a:latin typeface="Calibri"/>
                <a:cs typeface="Calibri"/>
              </a:rPr>
              <a:t>la</a:t>
            </a:r>
            <a:r>
              <a:rPr sz="1400" spc="-5" dirty="0">
                <a:latin typeface="Calibri"/>
                <a:cs typeface="Calibri"/>
              </a:rPr>
              <a:t>n</a:t>
            </a:r>
            <a:r>
              <a:rPr sz="1400" dirty="0">
                <a:latin typeface="Calibri"/>
                <a:cs typeface="Calibri"/>
              </a:rPr>
              <a:t>ta</a:t>
            </a:r>
            <a:r>
              <a:rPr sz="1400" spc="-10" dirty="0">
                <a:latin typeface="Calibri"/>
                <a:cs typeface="Calibri"/>
              </a:rPr>
              <a:t>ç</a:t>
            </a:r>
            <a:r>
              <a:rPr sz="1400" dirty="0">
                <a:latin typeface="Calibri"/>
                <a:cs typeface="Calibri"/>
              </a:rPr>
              <a:t>ão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Calibri"/>
                <a:cs typeface="Calibri"/>
              </a:rPr>
              <a:t>d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Calibri"/>
                <a:cs typeface="Calibri"/>
              </a:rPr>
              <a:t>trí</a:t>
            </a:r>
            <a:r>
              <a:rPr sz="1400" spc="-10" dirty="0">
                <a:latin typeface="Calibri"/>
                <a:cs typeface="Calibri"/>
              </a:rPr>
              <a:t>p</a:t>
            </a:r>
            <a:r>
              <a:rPr sz="1400" dirty="0">
                <a:latin typeface="Calibri"/>
                <a:cs typeface="Calibri"/>
              </a:rPr>
              <a:t>li</a:t>
            </a:r>
            <a:r>
              <a:rPr sz="1400" spc="-10" dirty="0">
                <a:latin typeface="Calibri"/>
                <a:cs typeface="Calibri"/>
              </a:rPr>
              <a:t>c</a:t>
            </a:r>
            <a:r>
              <a:rPr sz="1400" dirty="0">
                <a:latin typeface="Calibri"/>
                <a:cs typeface="Calibri"/>
              </a:rPr>
              <a:t>e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Calibri"/>
                <a:cs typeface="Calibri"/>
              </a:rPr>
              <a:t>viral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Calibri"/>
                <a:cs typeface="Calibri"/>
              </a:rPr>
              <a:t>n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Calibri"/>
                <a:cs typeface="Calibri"/>
              </a:rPr>
              <a:t>roti</a:t>
            </a:r>
            <a:r>
              <a:rPr sz="1400" spc="-10" dirty="0">
                <a:latin typeface="Calibri"/>
                <a:cs typeface="Calibri"/>
              </a:rPr>
              <a:t>n</a:t>
            </a:r>
            <a:r>
              <a:rPr sz="1400" dirty="0">
                <a:latin typeface="Calibri"/>
                <a:cs typeface="Calibri"/>
              </a:rPr>
              <a:t>a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261616" y="3435096"/>
            <a:ext cx="4287012" cy="63703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317373" y="3457575"/>
            <a:ext cx="4176395" cy="539115"/>
          </a:xfrm>
          <a:custGeom>
            <a:avLst/>
            <a:gdLst/>
            <a:ahLst/>
            <a:cxnLst/>
            <a:rect l="l" t="t" r="r" b="b"/>
            <a:pathLst>
              <a:path w="4176395" h="539114">
                <a:moveTo>
                  <a:pt x="4176025" y="0"/>
                </a:moveTo>
                <a:lnTo>
                  <a:pt x="4175434" y="43681"/>
                </a:lnTo>
                <a:lnTo>
                  <a:pt x="4173725" y="85123"/>
                </a:lnTo>
                <a:lnTo>
                  <a:pt x="4170991" y="123769"/>
                </a:lnTo>
                <a:lnTo>
                  <a:pt x="4165176" y="175282"/>
                </a:lnTo>
                <a:lnTo>
                  <a:pt x="4157584" y="217381"/>
                </a:lnTo>
                <a:lnTo>
                  <a:pt x="4145246" y="255630"/>
                </a:lnTo>
                <a:lnTo>
                  <a:pt x="4131067" y="269366"/>
                </a:lnTo>
                <a:lnTo>
                  <a:pt x="2132950" y="269366"/>
                </a:lnTo>
                <a:lnTo>
                  <a:pt x="2129257" y="270260"/>
                </a:lnTo>
                <a:lnTo>
                  <a:pt x="2109250" y="309736"/>
                </a:lnTo>
                <a:lnTo>
                  <a:pt x="2101144" y="348284"/>
                </a:lnTo>
                <a:lnTo>
                  <a:pt x="2094718" y="396873"/>
                </a:lnTo>
                <a:lnTo>
                  <a:pt x="2090280" y="453629"/>
                </a:lnTo>
                <a:lnTo>
                  <a:pt x="2088580" y="495079"/>
                </a:lnTo>
                <a:lnTo>
                  <a:pt x="2087992" y="538770"/>
                </a:lnTo>
                <a:lnTo>
                  <a:pt x="2087844" y="516679"/>
                </a:lnTo>
                <a:lnTo>
                  <a:pt x="2086690" y="474039"/>
                </a:lnTo>
                <a:lnTo>
                  <a:pt x="2084472" y="433919"/>
                </a:lnTo>
                <a:lnTo>
                  <a:pt x="2079349" y="379677"/>
                </a:lnTo>
                <a:lnTo>
                  <a:pt x="2072347" y="334227"/>
                </a:lnTo>
                <a:lnTo>
                  <a:pt x="2060629" y="290542"/>
                </a:lnTo>
                <a:lnTo>
                  <a:pt x="2043187" y="269366"/>
                </a:lnTo>
                <a:lnTo>
                  <a:pt x="44957" y="269366"/>
                </a:lnTo>
                <a:lnTo>
                  <a:pt x="41279" y="268473"/>
                </a:lnTo>
                <a:lnTo>
                  <a:pt x="21304" y="228998"/>
                </a:lnTo>
                <a:lnTo>
                  <a:pt x="13192" y="190453"/>
                </a:lnTo>
                <a:lnTo>
                  <a:pt x="6751" y="141870"/>
                </a:lnTo>
                <a:lnTo>
                  <a:pt x="2298" y="85123"/>
                </a:lnTo>
                <a:lnTo>
                  <a:pt x="590" y="43681"/>
                </a:lnTo>
                <a:lnTo>
                  <a:pt x="149" y="22086"/>
                </a:lnTo>
                <a:lnTo>
                  <a:pt x="0" y="0"/>
                </a:lnTo>
              </a:path>
            </a:pathLst>
          </a:custGeom>
          <a:ln w="25399">
            <a:solidFill>
              <a:srgbClr val="6D2A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01139" y="2059686"/>
            <a:ext cx="1990725" cy="2566035"/>
          </a:xfrm>
          <a:custGeom>
            <a:avLst/>
            <a:gdLst/>
            <a:ahLst/>
            <a:cxnLst/>
            <a:rect l="l" t="t" r="r" b="b"/>
            <a:pathLst>
              <a:path w="1990725" h="2566035">
                <a:moveTo>
                  <a:pt x="0" y="2565653"/>
                </a:moveTo>
                <a:lnTo>
                  <a:pt x="1990225" y="2565653"/>
                </a:lnTo>
                <a:lnTo>
                  <a:pt x="1990225" y="0"/>
                </a:lnTo>
                <a:lnTo>
                  <a:pt x="0" y="0"/>
                </a:lnTo>
                <a:lnTo>
                  <a:pt x="0" y="2565653"/>
                </a:lnTo>
                <a:close/>
              </a:path>
            </a:pathLst>
          </a:custGeom>
          <a:ln w="28574">
            <a:solidFill>
              <a:srgbClr val="6D2A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910462" y="1787426"/>
            <a:ext cx="1929764" cy="2748280"/>
          </a:xfrm>
          <a:custGeom>
            <a:avLst/>
            <a:gdLst/>
            <a:ahLst/>
            <a:cxnLst/>
            <a:rect l="l" t="t" r="r" b="b"/>
            <a:pathLst>
              <a:path w="1929764" h="2748279">
                <a:moveTo>
                  <a:pt x="0" y="2747771"/>
                </a:moveTo>
                <a:lnTo>
                  <a:pt x="1929383" y="2747771"/>
                </a:lnTo>
                <a:lnTo>
                  <a:pt x="1929383" y="0"/>
                </a:lnTo>
                <a:lnTo>
                  <a:pt x="0" y="0"/>
                </a:lnTo>
                <a:lnTo>
                  <a:pt x="0" y="2747771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0965" algn="ctr">
              <a:lnSpc>
                <a:spcPct val="100000"/>
              </a:lnSpc>
            </a:pPr>
            <a:r>
              <a:rPr sz="1800" dirty="0">
                <a:solidFill>
                  <a:srgbClr val="DB4597"/>
                </a:solidFill>
                <a:latin typeface="Tahoma"/>
                <a:cs typeface="Tahoma"/>
              </a:rPr>
              <a:t>POL</a:t>
            </a:r>
            <a:r>
              <a:rPr sz="1800" spc="5" dirty="0">
                <a:solidFill>
                  <a:srgbClr val="DB4597"/>
                </a:solidFill>
                <a:latin typeface="Tahoma"/>
                <a:cs typeface="Tahoma"/>
              </a:rPr>
              <a:t>I</a:t>
            </a:r>
            <a:r>
              <a:rPr sz="1800" dirty="0">
                <a:solidFill>
                  <a:srgbClr val="DB4597"/>
                </a:solidFill>
                <a:latin typeface="Tahoma"/>
                <a:cs typeface="Tahoma"/>
              </a:rPr>
              <a:t>OM</a:t>
            </a:r>
            <a:r>
              <a:rPr sz="1800" spc="5" dirty="0">
                <a:solidFill>
                  <a:srgbClr val="DB4597"/>
                </a:solidFill>
                <a:latin typeface="Tahoma"/>
                <a:cs typeface="Tahoma"/>
              </a:rPr>
              <a:t>I</a:t>
            </a:r>
            <a:r>
              <a:rPr sz="1800" dirty="0">
                <a:solidFill>
                  <a:srgbClr val="DB4597"/>
                </a:solidFill>
                <a:latin typeface="Tahoma"/>
                <a:cs typeface="Tahoma"/>
              </a:rPr>
              <a:t>ELITE</a:t>
            </a:r>
            <a:r>
              <a:rPr sz="1800" spc="-15" dirty="0">
                <a:solidFill>
                  <a:srgbClr val="DB4597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DB4597"/>
                </a:solidFill>
                <a:latin typeface="Tahoma"/>
                <a:cs typeface="Tahoma"/>
              </a:rPr>
              <a:t>ou</a:t>
            </a:r>
            <a:r>
              <a:rPr sz="1800" spc="-15" dirty="0">
                <a:solidFill>
                  <a:srgbClr val="DB4597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DB4597"/>
                </a:solidFill>
                <a:latin typeface="Tahoma"/>
                <a:cs typeface="Tahoma"/>
              </a:rPr>
              <a:t>“</a:t>
            </a:r>
            <a:r>
              <a:rPr sz="1800" spc="-10" dirty="0">
                <a:solidFill>
                  <a:srgbClr val="DB4597"/>
                </a:solidFill>
                <a:latin typeface="Tahoma"/>
                <a:cs typeface="Tahoma"/>
              </a:rPr>
              <a:t>parali</a:t>
            </a:r>
            <a:r>
              <a:rPr sz="1800" spc="-20" dirty="0">
                <a:solidFill>
                  <a:srgbClr val="DB4597"/>
                </a:solidFill>
                <a:latin typeface="Tahoma"/>
                <a:cs typeface="Tahoma"/>
              </a:rPr>
              <a:t>s</a:t>
            </a:r>
            <a:r>
              <a:rPr sz="1800" spc="-10" dirty="0">
                <a:solidFill>
                  <a:srgbClr val="DB4597"/>
                </a:solidFill>
                <a:latin typeface="Tahoma"/>
                <a:cs typeface="Tahoma"/>
              </a:rPr>
              <a:t>ia</a:t>
            </a:r>
            <a:r>
              <a:rPr sz="1800" spc="-15" dirty="0">
                <a:solidFill>
                  <a:srgbClr val="DB4597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DB4597"/>
                </a:solidFill>
                <a:latin typeface="Tahoma"/>
                <a:cs typeface="Tahoma"/>
              </a:rPr>
              <a:t>in</a:t>
            </a:r>
            <a:r>
              <a:rPr sz="1800" spc="-20" dirty="0">
                <a:solidFill>
                  <a:srgbClr val="DB4597"/>
                </a:solidFill>
                <a:latin typeface="Tahoma"/>
                <a:cs typeface="Tahoma"/>
              </a:rPr>
              <a:t>f</a:t>
            </a:r>
            <a:r>
              <a:rPr sz="1800" spc="-10" dirty="0">
                <a:solidFill>
                  <a:srgbClr val="DB4597"/>
                </a:solidFill>
                <a:latin typeface="Tahoma"/>
                <a:cs typeface="Tahoma"/>
              </a:rPr>
              <a:t>ant</a:t>
            </a:r>
            <a:r>
              <a:rPr sz="1800" spc="-20" dirty="0">
                <a:solidFill>
                  <a:srgbClr val="DB4597"/>
                </a:solidFill>
                <a:latin typeface="Tahoma"/>
                <a:cs typeface="Tahoma"/>
              </a:rPr>
              <a:t>i</a:t>
            </a:r>
            <a:r>
              <a:rPr sz="1800" spc="-10" dirty="0">
                <a:solidFill>
                  <a:srgbClr val="DB4597"/>
                </a:solidFill>
                <a:latin typeface="Tahoma"/>
                <a:cs typeface="Tahoma"/>
              </a:rPr>
              <a:t>l”</a:t>
            </a:r>
            <a:endParaRPr sz="1800">
              <a:latin typeface="Tahoma"/>
              <a:cs typeface="Tahoma"/>
            </a:endParaRPr>
          </a:p>
          <a:p>
            <a:pPr marL="100965" algn="ctr">
              <a:lnSpc>
                <a:spcPts val="2695"/>
              </a:lnSpc>
              <a:spcBef>
                <a:spcPts val="5"/>
              </a:spcBef>
            </a:pPr>
            <a:r>
              <a:rPr sz="2300" spc="-5" dirty="0">
                <a:solidFill>
                  <a:srgbClr val="0A8FFF"/>
                </a:solidFill>
              </a:rPr>
              <a:t>Doenç</a:t>
            </a:r>
            <a:r>
              <a:rPr sz="2300" dirty="0">
                <a:solidFill>
                  <a:srgbClr val="0A8FFF"/>
                </a:solidFill>
              </a:rPr>
              <a:t>a</a:t>
            </a:r>
            <a:r>
              <a:rPr sz="2300" spc="75" dirty="0">
                <a:solidFill>
                  <a:srgbClr val="0A8FFF"/>
                </a:solidFill>
                <a:latin typeface="Times New Roman"/>
                <a:cs typeface="Times New Roman"/>
              </a:rPr>
              <a:t> </a:t>
            </a:r>
            <a:r>
              <a:rPr sz="2300" spc="-5" dirty="0">
                <a:solidFill>
                  <a:srgbClr val="0A8FFF"/>
                </a:solidFill>
              </a:rPr>
              <a:t>contagios</a:t>
            </a:r>
            <a:r>
              <a:rPr sz="2300" dirty="0">
                <a:solidFill>
                  <a:srgbClr val="0A8FFF"/>
                </a:solidFill>
              </a:rPr>
              <a:t>a</a:t>
            </a:r>
            <a:r>
              <a:rPr sz="2300" spc="90" dirty="0">
                <a:solidFill>
                  <a:srgbClr val="0A8FFF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0A8FFF"/>
                </a:solidFill>
              </a:rPr>
              <a:t>vi</a:t>
            </a:r>
            <a:r>
              <a:rPr sz="2300" spc="-10" dirty="0">
                <a:solidFill>
                  <a:srgbClr val="0A8FFF"/>
                </a:solidFill>
              </a:rPr>
              <a:t>r</a:t>
            </a:r>
            <a:r>
              <a:rPr sz="2300" dirty="0">
                <a:solidFill>
                  <a:srgbClr val="0A8FFF"/>
                </a:solidFill>
              </a:rPr>
              <a:t>al</a:t>
            </a:r>
            <a:r>
              <a:rPr sz="2300" spc="100" dirty="0">
                <a:solidFill>
                  <a:srgbClr val="0A8FFF"/>
                </a:solidFill>
                <a:latin typeface="Times New Roman"/>
                <a:cs typeface="Times New Roman"/>
              </a:rPr>
              <a:t> </a:t>
            </a:r>
            <a:r>
              <a:rPr sz="2300" spc="-10" dirty="0">
                <a:solidFill>
                  <a:srgbClr val="0A8FFF"/>
                </a:solidFill>
              </a:rPr>
              <a:t>a</a:t>
            </a:r>
            <a:r>
              <a:rPr sz="2300" spc="-5" dirty="0">
                <a:solidFill>
                  <a:srgbClr val="0A8FFF"/>
                </a:solidFill>
              </a:rPr>
              <a:t>guda</a:t>
            </a:r>
            <a:r>
              <a:rPr sz="2300" dirty="0">
                <a:solidFill>
                  <a:srgbClr val="0A8FFF"/>
                </a:solidFill>
              </a:rPr>
              <a:t>,</a:t>
            </a:r>
            <a:r>
              <a:rPr sz="2300" spc="105" dirty="0">
                <a:solidFill>
                  <a:srgbClr val="0A8FFF"/>
                </a:solidFill>
                <a:latin typeface="Times New Roman"/>
                <a:cs typeface="Times New Roman"/>
              </a:rPr>
              <a:t> </a:t>
            </a:r>
            <a:r>
              <a:rPr sz="2300" spc="-10" dirty="0">
                <a:solidFill>
                  <a:srgbClr val="0A8FFF"/>
                </a:solidFill>
              </a:rPr>
              <a:t>c</a:t>
            </a:r>
            <a:r>
              <a:rPr sz="2300" dirty="0">
                <a:solidFill>
                  <a:srgbClr val="0A8FFF"/>
                </a:solidFill>
              </a:rPr>
              <a:t>ar</a:t>
            </a:r>
            <a:r>
              <a:rPr sz="2300" spc="-10" dirty="0">
                <a:solidFill>
                  <a:srgbClr val="0A8FFF"/>
                </a:solidFill>
              </a:rPr>
              <a:t>a</a:t>
            </a:r>
            <a:r>
              <a:rPr sz="2300" spc="-5" dirty="0">
                <a:solidFill>
                  <a:srgbClr val="0A8FFF"/>
                </a:solidFill>
              </a:rPr>
              <a:t>cter</a:t>
            </a:r>
            <a:r>
              <a:rPr sz="2300" dirty="0">
                <a:solidFill>
                  <a:srgbClr val="0A8FFF"/>
                </a:solidFill>
              </a:rPr>
              <a:t>izada</a:t>
            </a:r>
            <a:r>
              <a:rPr sz="2300" spc="65" dirty="0">
                <a:solidFill>
                  <a:srgbClr val="0A8FFF"/>
                </a:solidFill>
                <a:latin typeface="Times New Roman"/>
                <a:cs typeface="Times New Roman"/>
              </a:rPr>
              <a:t> </a:t>
            </a:r>
            <a:r>
              <a:rPr sz="2300" spc="-5" dirty="0">
                <a:solidFill>
                  <a:srgbClr val="0A8FFF"/>
                </a:solidFill>
              </a:rPr>
              <a:t>por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89736" y="972721"/>
            <a:ext cx="6867525" cy="292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695"/>
              </a:lnSpc>
            </a:pPr>
            <a:r>
              <a:rPr sz="2300" b="1" spc="-5" dirty="0">
                <a:solidFill>
                  <a:srgbClr val="0A8FFF"/>
                </a:solidFill>
                <a:latin typeface="Tahoma"/>
                <a:cs typeface="Tahoma"/>
              </a:rPr>
              <a:t>u</a:t>
            </a:r>
            <a:r>
              <a:rPr sz="2300" b="1" dirty="0">
                <a:solidFill>
                  <a:srgbClr val="0A8FFF"/>
                </a:solidFill>
                <a:latin typeface="Tahoma"/>
                <a:cs typeface="Tahoma"/>
              </a:rPr>
              <a:t>m</a:t>
            </a:r>
            <a:r>
              <a:rPr sz="2300" b="1" spc="85" dirty="0">
                <a:solidFill>
                  <a:srgbClr val="0A8FFF"/>
                </a:solidFill>
                <a:latin typeface="Times New Roman"/>
                <a:cs typeface="Times New Roman"/>
              </a:rPr>
              <a:t> </a:t>
            </a:r>
            <a:r>
              <a:rPr sz="2300" b="1" spc="-5" dirty="0">
                <a:solidFill>
                  <a:srgbClr val="0A8FFF"/>
                </a:solidFill>
                <a:latin typeface="Tahoma"/>
                <a:cs typeface="Tahoma"/>
              </a:rPr>
              <a:t>qua</a:t>
            </a:r>
            <a:r>
              <a:rPr sz="2300" b="1" spc="5" dirty="0">
                <a:solidFill>
                  <a:srgbClr val="0A8FFF"/>
                </a:solidFill>
                <a:latin typeface="Tahoma"/>
                <a:cs typeface="Tahoma"/>
              </a:rPr>
              <a:t>d</a:t>
            </a:r>
            <a:r>
              <a:rPr sz="2300" b="1" dirty="0">
                <a:solidFill>
                  <a:srgbClr val="0A8FFF"/>
                </a:solidFill>
                <a:latin typeface="Tahoma"/>
                <a:cs typeface="Tahoma"/>
              </a:rPr>
              <a:t>ro</a:t>
            </a:r>
            <a:r>
              <a:rPr sz="2300" b="1" spc="100" dirty="0">
                <a:solidFill>
                  <a:srgbClr val="0A8FFF"/>
                </a:solidFill>
                <a:latin typeface="Times New Roman"/>
                <a:cs typeface="Times New Roman"/>
              </a:rPr>
              <a:t> </a:t>
            </a:r>
            <a:r>
              <a:rPr sz="2300" b="1" spc="-5" dirty="0">
                <a:solidFill>
                  <a:srgbClr val="0A8FFF"/>
                </a:solidFill>
                <a:latin typeface="Tahoma"/>
                <a:cs typeface="Tahoma"/>
              </a:rPr>
              <a:t>d</a:t>
            </a:r>
            <a:r>
              <a:rPr sz="2300" b="1" dirty="0">
                <a:solidFill>
                  <a:srgbClr val="0A8FFF"/>
                </a:solidFill>
                <a:latin typeface="Tahoma"/>
                <a:cs typeface="Tahoma"/>
              </a:rPr>
              <a:t>e</a:t>
            </a:r>
            <a:r>
              <a:rPr sz="2300" b="1" spc="100" dirty="0">
                <a:solidFill>
                  <a:srgbClr val="0A8FFF"/>
                </a:solidFill>
                <a:latin typeface="Times New Roman"/>
                <a:cs typeface="Times New Roman"/>
              </a:rPr>
              <a:t> </a:t>
            </a:r>
            <a:r>
              <a:rPr sz="2300" b="1" spc="-5" dirty="0">
                <a:solidFill>
                  <a:srgbClr val="0A8FFF"/>
                </a:solidFill>
                <a:latin typeface="Tahoma"/>
                <a:cs typeface="Tahoma"/>
              </a:rPr>
              <a:t>paralisi</a:t>
            </a:r>
            <a:r>
              <a:rPr sz="2300" b="1" dirty="0">
                <a:solidFill>
                  <a:srgbClr val="0A8FFF"/>
                </a:solidFill>
                <a:latin typeface="Tahoma"/>
                <a:cs typeface="Tahoma"/>
              </a:rPr>
              <a:t>a</a:t>
            </a:r>
            <a:r>
              <a:rPr sz="2300" b="1" spc="114" dirty="0">
                <a:solidFill>
                  <a:srgbClr val="0A8FFF"/>
                </a:solidFill>
                <a:latin typeface="Times New Roman"/>
                <a:cs typeface="Times New Roman"/>
              </a:rPr>
              <a:t> </a:t>
            </a:r>
            <a:r>
              <a:rPr sz="2300" b="1" spc="-10" dirty="0">
                <a:solidFill>
                  <a:srgbClr val="0A8FFF"/>
                </a:solidFill>
                <a:latin typeface="Tahoma"/>
                <a:cs typeface="Tahoma"/>
              </a:rPr>
              <a:t>f</a:t>
            </a:r>
            <a:r>
              <a:rPr sz="2300" b="1" dirty="0">
                <a:solidFill>
                  <a:srgbClr val="0A8FFF"/>
                </a:solidFill>
                <a:latin typeface="Tahoma"/>
                <a:cs typeface="Tahoma"/>
              </a:rPr>
              <a:t>lácida,</a:t>
            </a:r>
            <a:r>
              <a:rPr sz="2300" b="1" spc="95" dirty="0">
                <a:solidFill>
                  <a:srgbClr val="0A8FFF"/>
                </a:solidFill>
                <a:latin typeface="Times New Roman"/>
                <a:cs typeface="Times New Roman"/>
              </a:rPr>
              <a:t> </a:t>
            </a:r>
            <a:r>
              <a:rPr sz="2300" b="1" spc="-5" dirty="0">
                <a:solidFill>
                  <a:srgbClr val="0A8FFF"/>
                </a:solidFill>
                <a:latin typeface="Tahoma"/>
                <a:cs typeface="Tahoma"/>
              </a:rPr>
              <a:t>d</a:t>
            </a:r>
            <a:r>
              <a:rPr sz="2300" b="1" dirty="0">
                <a:solidFill>
                  <a:srgbClr val="0A8FFF"/>
                </a:solidFill>
                <a:latin typeface="Tahoma"/>
                <a:cs typeface="Tahoma"/>
              </a:rPr>
              <a:t>e</a:t>
            </a:r>
            <a:r>
              <a:rPr sz="2300" b="1" spc="100" dirty="0">
                <a:solidFill>
                  <a:srgbClr val="0A8FFF"/>
                </a:solidFill>
                <a:latin typeface="Times New Roman"/>
                <a:cs typeface="Times New Roman"/>
              </a:rPr>
              <a:t> </a:t>
            </a:r>
            <a:r>
              <a:rPr sz="2300" b="1" dirty="0">
                <a:solidFill>
                  <a:srgbClr val="0A8FFF"/>
                </a:solidFill>
                <a:latin typeface="Tahoma"/>
                <a:cs typeface="Tahoma"/>
              </a:rPr>
              <a:t>início</a:t>
            </a:r>
            <a:r>
              <a:rPr sz="2300" b="1" spc="100" dirty="0">
                <a:solidFill>
                  <a:srgbClr val="0A8FFF"/>
                </a:solidFill>
                <a:latin typeface="Times New Roman"/>
                <a:cs typeface="Times New Roman"/>
              </a:rPr>
              <a:t> </a:t>
            </a:r>
            <a:r>
              <a:rPr sz="2300" b="1" dirty="0">
                <a:solidFill>
                  <a:srgbClr val="0A8FFF"/>
                </a:solidFill>
                <a:latin typeface="Tahoma"/>
                <a:cs typeface="Tahoma"/>
              </a:rPr>
              <a:t>súbito</a:t>
            </a:r>
            <a:endParaRPr sz="23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234684" y="1560066"/>
            <a:ext cx="2564129" cy="338032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164311" y="3967784"/>
            <a:ext cx="979687" cy="11757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40535" y="1623705"/>
            <a:ext cx="3237865" cy="16535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25" dirty="0">
                <a:solidFill>
                  <a:srgbClr val="6D2A80"/>
                </a:solidFill>
                <a:latin typeface="Tahoma"/>
                <a:cs typeface="Tahoma"/>
              </a:rPr>
              <a:t>N</a:t>
            </a:r>
            <a:r>
              <a:rPr sz="1600" b="1" spc="-15" dirty="0">
                <a:solidFill>
                  <a:srgbClr val="6D2A80"/>
                </a:solidFill>
                <a:latin typeface="Tahoma"/>
                <a:cs typeface="Tahoma"/>
              </a:rPr>
              <a:t>O</a:t>
            </a:r>
            <a:r>
              <a:rPr sz="1600" b="1" spc="95" dirty="0">
                <a:solidFill>
                  <a:srgbClr val="6D2A80"/>
                </a:solidFill>
                <a:latin typeface="Times New Roman"/>
                <a:cs typeface="Times New Roman"/>
              </a:rPr>
              <a:t> </a:t>
            </a:r>
            <a:r>
              <a:rPr sz="1600" b="1" spc="-15" dirty="0">
                <a:solidFill>
                  <a:srgbClr val="6D2A80"/>
                </a:solidFill>
                <a:latin typeface="Tahoma"/>
                <a:cs typeface="Tahoma"/>
              </a:rPr>
              <a:t>MU</a:t>
            </a:r>
            <a:r>
              <a:rPr sz="1600" b="1" spc="-25" dirty="0">
                <a:solidFill>
                  <a:srgbClr val="6D2A80"/>
                </a:solidFill>
                <a:latin typeface="Tahoma"/>
                <a:cs typeface="Tahoma"/>
              </a:rPr>
              <a:t>N</a:t>
            </a:r>
            <a:r>
              <a:rPr sz="1600" b="1" spc="-20" dirty="0">
                <a:solidFill>
                  <a:srgbClr val="6D2A80"/>
                </a:solidFill>
                <a:latin typeface="Tahoma"/>
                <a:cs typeface="Tahoma"/>
              </a:rPr>
              <a:t>DO</a:t>
            </a:r>
            <a:endParaRPr sz="1600">
              <a:latin typeface="Tahoma"/>
              <a:cs typeface="Tahoma"/>
            </a:endParaRPr>
          </a:p>
          <a:p>
            <a:pPr marL="12700" marR="151765">
              <a:lnSpc>
                <a:spcPct val="92600"/>
              </a:lnSpc>
              <a:spcBef>
                <a:spcPts val="1080"/>
              </a:spcBef>
            </a:pPr>
            <a:r>
              <a:rPr sz="1800" b="1" spc="-15" dirty="0">
                <a:latin typeface="Calibri"/>
                <a:cs typeface="Calibri"/>
              </a:rPr>
              <a:t>P</a:t>
            </a:r>
            <a:r>
              <a:rPr sz="1800" b="1" spc="-10" dirty="0">
                <a:latin typeface="Calibri"/>
                <a:cs typeface="Calibri"/>
              </a:rPr>
              <a:t>olio</a:t>
            </a:r>
            <a:r>
              <a:rPr sz="1800" b="1" spc="-5" dirty="0">
                <a:latin typeface="Calibri"/>
                <a:cs typeface="Calibri"/>
              </a:rPr>
              <a:t>mie</a:t>
            </a:r>
            <a:r>
              <a:rPr sz="1800" b="1" spc="-15" dirty="0">
                <a:latin typeface="Calibri"/>
                <a:cs typeface="Calibri"/>
              </a:rPr>
              <a:t>l</a:t>
            </a:r>
            <a:r>
              <a:rPr sz="1800" b="1" spc="-10" dirty="0">
                <a:latin typeface="Calibri"/>
                <a:cs typeface="Calibri"/>
              </a:rPr>
              <a:t>ite</a:t>
            </a:r>
            <a:r>
              <a:rPr sz="1800" b="1" spc="-8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p</a:t>
            </a:r>
            <a:r>
              <a:rPr sz="1800" b="1" dirty="0">
                <a:latin typeface="Calibri"/>
                <a:cs typeface="Calibri"/>
              </a:rPr>
              <a:t>e</a:t>
            </a:r>
            <a:r>
              <a:rPr sz="1800" b="1" spc="-5" dirty="0">
                <a:latin typeface="Calibri"/>
                <a:cs typeface="Calibri"/>
              </a:rPr>
              <a:t>rman</a:t>
            </a:r>
            <a:r>
              <a:rPr sz="1800" b="1" spc="10" dirty="0">
                <a:latin typeface="Calibri"/>
                <a:cs typeface="Calibri"/>
              </a:rPr>
              <a:t>e</a:t>
            </a:r>
            <a:r>
              <a:rPr sz="1800" b="1" spc="-10" dirty="0">
                <a:latin typeface="Calibri"/>
                <a:cs typeface="Calibri"/>
              </a:rPr>
              <a:t>c</a:t>
            </a:r>
            <a:r>
              <a:rPr sz="1800" b="1" dirty="0">
                <a:latin typeface="Calibri"/>
                <a:cs typeface="Calibri"/>
              </a:rPr>
              <a:t>e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Calibri"/>
                <a:cs typeface="Calibri"/>
              </a:rPr>
              <a:t>e</a:t>
            </a:r>
            <a:r>
              <a:rPr sz="1800" b="1" spc="-10" dirty="0">
                <a:latin typeface="Calibri"/>
                <a:cs typeface="Calibri"/>
              </a:rPr>
              <a:t>ndê</a:t>
            </a:r>
            <a:r>
              <a:rPr sz="1800" b="1" spc="-5" dirty="0">
                <a:latin typeface="Calibri"/>
                <a:cs typeface="Calibri"/>
              </a:rPr>
              <a:t>mic</a:t>
            </a:r>
            <a:r>
              <a:rPr sz="1800" b="1" dirty="0">
                <a:latin typeface="Calibri"/>
                <a:cs typeface="Calibri"/>
              </a:rPr>
              <a:t>a</a:t>
            </a:r>
            <a:r>
              <a:rPr sz="1800" b="1" spc="-7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Calibri"/>
                <a:cs typeface="Calibri"/>
              </a:rPr>
              <a:t>em</a:t>
            </a:r>
            <a:r>
              <a:rPr sz="1800" b="1" spc="-5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Calibri"/>
                <a:cs typeface="Calibri"/>
              </a:rPr>
              <a:t>três</a:t>
            </a:r>
            <a:r>
              <a:rPr sz="1800" b="1" spc="-5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país</a:t>
            </a:r>
            <a:r>
              <a:rPr sz="1800" b="1" spc="-5" dirty="0">
                <a:latin typeface="Calibri"/>
                <a:cs typeface="Calibri"/>
              </a:rPr>
              <a:t>e</a:t>
            </a:r>
            <a:r>
              <a:rPr sz="1800" b="1" spc="-25" dirty="0">
                <a:latin typeface="Calibri"/>
                <a:cs typeface="Calibri"/>
              </a:rPr>
              <a:t>s</a:t>
            </a:r>
            <a:r>
              <a:rPr sz="1800" b="1" spc="-5" dirty="0">
                <a:latin typeface="Calibri"/>
                <a:cs typeface="Calibri"/>
              </a:rPr>
              <a:t>: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Af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spc="-10" dirty="0">
                <a:latin typeface="Calibri"/>
                <a:cs typeface="Calibri"/>
              </a:rPr>
              <a:t>ga</a:t>
            </a:r>
            <a:r>
              <a:rPr sz="1800" spc="-5" dirty="0">
                <a:latin typeface="Calibri"/>
                <a:cs typeface="Calibri"/>
              </a:rPr>
              <a:t>n</a:t>
            </a:r>
            <a:r>
              <a:rPr sz="1800" dirty="0">
                <a:latin typeface="Calibri"/>
                <a:cs typeface="Calibri"/>
              </a:rPr>
              <a:t>i</a:t>
            </a:r>
            <a:r>
              <a:rPr sz="1800" spc="-15" dirty="0">
                <a:latin typeface="Calibri"/>
                <a:cs typeface="Calibri"/>
              </a:rPr>
              <a:t>stão</a:t>
            </a:r>
            <a:r>
              <a:rPr sz="1800" spc="-5" dirty="0">
                <a:latin typeface="Calibri"/>
                <a:cs typeface="Calibri"/>
              </a:rPr>
              <a:t>,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Ni</a:t>
            </a:r>
            <a:r>
              <a:rPr sz="1800" spc="-10" dirty="0">
                <a:latin typeface="Calibri"/>
                <a:cs typeface="Calibri"/>
              </a:rPr>
              <a:t>géri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Paqu</a:t>
            </a:r>
            <a:r>
              <a:rPr sz="1800" spc="-5" dirty="0">
                <a:latin typeface="Calibri"/>
                <a:cs typeface="Calibri"/>
              </a:rPr>
              <a:t>i</a:t>
            </a:r>
            <a:r>
              <a:rPr sz="1800" spc="-15" dirty="0">
                <a:latin typeface="Calibri"/>
                <a:cs typeface="Calibri"/>
              </a:rPr>
              <a:t>stão,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Calibri"/>
                <a:cs typeface="Calibri"/>
              </a:rPr>
              <a:t>c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m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regi</a:t>
            </a:r>
            <a:r>
              <a:rPr sz="1800" spc="-15" dirty="0">
                <a:latin typeface="Calibri"/>
                <a:cs typeface="Calibri"/>
              </a:rPr>
              <a:t>str</a:t>
            </a:r>
            <a:r>
              <a:rPr sz="1800" dirty="0">
                <a:latin typeface="Calibri"/>
                <a:cs typeface="Calibri"/>
              </a:rPr>
              <a:t>o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Calibri"/>
                <a:cs typeface="Calibri"/>
              </a:rPr>
              <a:t>d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12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Calibri"/>
                <a:cs typeface="Calibri"/>
              </a:rPr>
              <a:t>c</a:t>
            </a:r>
            <a:r>
              <a:rPr sz="1800" dirty="0">
                <a:latin typeface="Calibri"/>
                <a:cs typeface="Calibri"/>
              </a:rPr>
              <a:t>as</a:t>
            </a:r>
            <a:r>
              <a:rPr sz="1800" spc="-5" dirty="0">
                <a:latin typeface="Calibri"/>
                <a:cs typeface="Calibri"/>
              </a:rPr>
              <a:t>os.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2005"/>
              </a:lnSpc>
            </a:pPr>
            <a:r>
              <a:rPr sz="1800" spc="-10" dirty="0">
                <a:latin typeface="Calibri"/>
                <a:cs typeface="Calibri"/>
              </a:rPr>
              <a:t>Nen</a:t>
            </a:r>
            <a:r>
              <a:rPr sz="1800" spc="-5" dirty="0">
                <a:latin typeface="Calibri"/>
                <a:cs typeface="Calibri"/>
              </a:rPr>
              <a:t>h</a:t>
            </a:r>
            <a:r>
              <a:rPr sz="1800" dirty="0">
                <a:latin typeface="Calibri"/>
                <a:cs typeface="Calibri"/>
              </a:rPr>
              <a:t>u</a:t>
            </a:r>
            <a:r>
              <a:rPr sz="1800" spc="-15" dirty="0">
                <a:latin typeface="Calibri"/>
                <a:cs typeface="Calibri"/>
              </a:rPr>
              <a:t>m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Calibri"/>
                <a:cs typeface="Calibri"/>
              </a:rPr>
              <a:t>c</a:t>
            </a:r>
            <a:r>
              <a:rPr sz="1800" spc="-5" dirty="0">
                <a:latin typeface="Calibri"/>
                <a:cs typeface="Calibri"/>
              </a:rPr>
              <a:t>onf</a:t>
            </a:r>
            <a:r>
              <a:rPr sz="1800" dirty="0">
                <a:latin typeface="Calibri"/>
                <a:cs typeface="Calibri"/>
              </a:rPr>
              <a:t>irmado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na</a:t>
            </a:r>
            <a:r>
              <a:rPr sz="1800" dirty="0">
                <a:latin typeface="Calibri"/>
                <a:cs typeface="Calibri"/>
              </a:rPr>
              <a:t>s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Amér</a:t>
            </a:r>
            <a:r>
              <a:rPr sz="1800" spc="-20" dirty="0">
                <a:latin typeface="Calibri"/>
                <a:cs typeface="Calibri"/>
              </a:rPr>
              <a:t>ic</a:t>
            </a:r>
            <a:r>
              <a:rPr sz="1800" dirty="0">
                <a:latin typeface="Calibri"/>
                <a:cs typeface="Calibri"/>
              </a:rPr>
              <a:t>as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40535" y="3548264"/>
            <a:ext cx="2686685" cy="1091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25" dirty="0">
                <a:solidFill>
                  <a:srgbClr val="6D2A80"/>
                </a:solidFill>
                <a:latin typeface="Tahoma"/>
                <a:cs typeface="Tahoma"/>
              </a:rPr>
              <a:t>N</a:t>
            </a:r>
            <a:r>
              <a:rPr sz="1600" b="1" spc="-15" dirty="0">
                <a:solidFill>
                  <a:srgbClr val="6D2A80"/>
                </a:solidFill>
                <a:latin typeface="Tahoma"/>
                <a:cs typeface="Tahoma"/>
              </a:rPr>
              <a:t>O</a:t>
            </a:r>
            <a:r>
              <a:rPr sz="1600" b="1" spc="95" dirty="0">
                <a:solidFill>
                  <a:srgbClr val="6D2A80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6D2A80"/>
                </a:solidFill>
                <a:latin typeface="Tahoma"/>
                <a:cs typeface="Tahoma"/>
              </a:rPr>
              <a:t>BRASIL</a:t>
            </a:r>
            <a:endParaRPr sz="1600">
              <a:latin typeface="Tahoma"/>
              <a:cs typeface="Tahoma"/>
            </a:endParaRPr>
          </a:p>
          <a:p>
            <a:pPr marL="12700" marR="701675">
              <a:lnSpc>
                <a:spcPts val="2000"/>
              </a:lnSpc>
              <a:spcBef>
                <a:spcPts val="700"/>
              </a:spcBef>
            </a:pPr>
            <a:r>
              <a:rPr sz="1800" b="1" spc="-15" dirty="0">
                <a:latin typeface="Calibri"/>
                <a:cs typeface="Calibri"/>
              </a:rPr>
              <a:t>Não</a:t>
            </a:r>
            <a:r>
              <a:rPr sz="1800" b="1" spc="-5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há</a:t>
            </a:r>
            <a:r>
              <a:rPr sz="1800" b="1" spc="-4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Calibri"/>
                <a:cs typeface="Calibri"/>
              </a:rPr>
              <a:t>circ</a:t>
            </a:r>
            <a:r>
              <a:rPr sz="1800" b="1" spc="10" dirty="0">
                <a:latin typeface="Calibri"/>
                <a:cs typeface="Calibri"/>
              </a:rPr>
              <a:t>u</a:t>
            </a:r>
            <a:r>
              <a:rPr sz="1800" b="1" spc="-10" dirty="0">
                <a:latin typeface="Calibri"/>
                <a:cs typeface="Calibri"/>
              </a:rPr>
              <a:t>lação</a:t>
            </a:r>
            <a:r>
              <a:rPr sz="1800" b="1" spc="-8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d</a:t>
            </a:r>
            <a:r>
              <a:rPr sz="1800" b="1" dirty="0">
                <a:latin typeface="Calibri"/>
                <a:cs typeface="Calibri"/>
              </a:rPr>
              <a:t>e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polio</a:t>
            </a:r>
            <a:r>
              <a:rPr sz="1800" b="1" spc="-20" dirty="0">
                <a:latin typeface="Calibri"/>
                <a:cs typeface="Calibri"/>
              </a:rPr>
              <a:t>v</a:t>
            </a:r>
            <a:r>
              <a:rPr sz="1800" b="1" spc="-10" dirty="0">
                <a:latin typeface="Calibri"/>
                <a:cs typeface="Calibri"/>
              </a:rPr>
              <a:t>ír</a:t>
            </a:r>
            <a:r>
              <a:rPr sz="1800" b="1" spc="-20" dirty="0">
                <a:latin typeface="Calibri"/>
                <a:cs typeface="Calibri"/>
              </a:rPr>
              <a:t>u</a:t>
            </a:r>
            <a:r>
              <a:rPr sz="1800" b="1" spc="-10" dirty="0">
                <a:latin typeface="Calibri"/>
                <a:cs typeface="Calibri"/>
              </a:rPr>
              <a:t>s</a:t>
            </a:r>
            <a:r>
              <a:rPr sz="1800" b="1" spc="-7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Calibri"/>
                <a:cs typeface="Calibri"/>
              </a:rPr>
              <a:t>s</a:t>
            </a:r>
            <a:r>
              <a:rPr sz="1800" b="1" spc="5" dirty="0">
                <a:latin typeface="Calibri"/>
                <a:cs typeface="Calibri"/>
              </a:rPr>
              <a:t>e</a:t>
            </a:r>
            <a:r>
              <a:rPr sz="1800" b="1" spc="-10" dirty="0">
                <a:latin typeface="Calibri"/>
                <a:cs typeface="Calibri"/>
              </a:rPr>
              <a:t>lvag</a:t>
            </a:r>
            <a:r>
              <a:rPr sz="1800" b="1" spc="-20" dirty="0">
                <a:latin typeface="Calibri"/>
                <a:cs typeface="Calibri"/>
              </a:rPr>
              <a:t>e</a:t>
            </a:r>
            <a:r>
              <a:rPr sz="1800" b="1" dirty="0">
                <a:latin typeface="Calibri"/>
                <a:cs typeface="Calibri"/>
              </a:rPr>
              <a:t>m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1955"/>
              </a:lnSpc>
            </a:pPr>
            <a:r>
              <a:rPr sz="1800" spc="-10" dirty="0">
                <a:latin typeface="Calibri"/>
                <a:cs typeface="Calibri"/>
              </a:rPr>
              <a:t>(</a:t>
            </a:r>
            <a:r>
              <a:rPr sz="1800" spc="-5" dirty="0">
                <a:latin typeface="Calibri"/>
                <a:cs typeface="Calibri"/>
              </a:rPr>
              <a:t>d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po</a:t>
            </a:r>
            <a:r>
              <a:rPr sz="1800" spc="-10" dirty="0">
                <a:latin typeface="Calibri"/>
                <a:cs typeface="Calibri"/>
              </a:rPr>
              <a:t>li</a:t>
            </a:r>
            <a:r>
              <a:rPr sz="1800" spc="-5" dirty="0">
                <a:latin typeface="Calibri"/>
                <a:cs typeface="Calibri"/>
              </a:rPr>
              <a:t>omi</a:t>
            </a:r>
            <a:r>
              <a:rPr sz="1800" dirty="0">
                <a:latin typeface="Calibri"/>
                <a:cs typeface="Calibri"/>
              </a:rPr>
              <a:t>el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te)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de</a:t>
            </a:r>
            <a:r>
              <a:rPr sz="1800" spc="5" dirty="0">
                <a:latin typeface="Calibri"/>
                <a:cs typeface="Calibri"/>
              </a:rPr>
              <a:t>s</a:t>
            </a:r>
            <a:r>
              <a:rPr sz="1800" spc="-5" dirty="0">
                <a:latin typeface="Calibri"/>
                <a:cs typeface="Calibri"/>
              </a:rPr>
              <a:t>d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1990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063111" y="2202675"/>
            <a:ext cx="1623060" cy="2175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57175">
              <a:lnSpc>
                <a:spcPct val="100000"/>
              </a:lnSpc>
            </a:pPr>
            <a:r>
              <a:rPr sz="1800" spc="-15" dirty="0">
                <a:latin typeface="Calibri"/>
                <a:cs typeface="Calibri"/>
              </a:rPr>
              <a:t>E</a:t>
            </a:r>
            <a:r>
              <a:rPr sz="1800" spc="-20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rad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-20" dirty="0">
                <a:latin typeface="Calibri"/>
                <a:cs typeface="Calibri"/>
              </a:rPr>
              <a:t>c</a:t>
            </a:r>
            <a:r>
              <a:rPr sz="1800" dirty="0">
                <a:latin typeface="Calibri"/>
                <a:cs typeface="Calibri"/>
              </a:rPr>
              <a:t>ação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d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pó</a:t>
            </a:r>
            <a:r>
              <a:rPr sz="1800" dirty="0">
                <a:latin typeface="Calibri"/>
                <a:cs typeface="Calibri"/>
              </a:rPr>
              <a:t>l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o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é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d</a:t>
            </a:r>
            <a:r>
              <a:rPr sz="1800" spc="-10" dirty="0">
                <a:latin typeface="Calibri"/>
                <a:cs typeface="Calibri"/>
              </a:rPr>
              <a:t>ev</a:t>
            </a:r>
            <a:r>
              <a:rPr sz="1800" spc="-5" dirty="0">
                <a:latin typeface="Calibri"/>
                <a:cs typeface="Calibri"/>
              </a:rPr>
              <a:t>ido</a:t>
            </a:r>
            <a:endParaRPr sz="1800">
              <a:latin typeface="Calibri"/>
              <a:cs typeface="Calibri"/>
            </a:endParaRPr>
          </a:p>
          <a:p>
            <a:pPr marL="247015" marR="240029" algn="ctr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à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po</a:t>
            </a:r>
            <a:r>
              <a:rPr sz="1800" spc="-10" dirty="0">
                <a:latin typeface="Calibri"/>
                <a:cs typeface="Calibri"/>
              </a:rPr>
              <a:t>lí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ic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de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Calibri"/>
                <a:cs typeface="Calibri"/>
              </a:rPr>
              <a:t>prev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-5" dirty="0">
                <a:latin typeface="Calibri"/>
                <a:cs typeface="Calibri"/>
              </a:rPr>
              <a:t>nção,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vig</a:t>
            </a:r>
            <a:r>
              <a:rPr sz="1800" spc="-5" dirty="0">
                <a:latin typeface="Calibri"/>
                <a:cs typeface="Calibri"/>
              </a:rPr>
              <a:t>il</a:t>
            </a:r>
            <a:r>
              <a:rPr sz="1800" dirty="0">
                <a:latin typeface="Calibri"/>
                <a:cs typeface="Calibri"/>
              </a:rPr>
              <a:t>ânc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Calibri"/>
                <a:cs typeface="Calibri"/>
              </a:rPr>
              <a:t>c</a:t>
            </a:r>
            <a:r>
              <a:rPr sz="1800" spc="-5" dirty="0">
                <a:latin typeface="Calibri"/>
                <a:cs typeface="Calibri"/>
              </a:rPr>
              <a:t>ontrol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mplantado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Calibri"/>
                <a:cs typeface="Calibri"/>
              </a:rPr>
              <a:t>p</a:t>
            </a:r>
            <a:r>
              <a:rPr sz="1800" spc="-5" dirty="0">
                <a:latin typeface="Calibri"/>
                <a:cs typeface="Calibri"/>
              </a:rPr>
              <a:t>el</a:t>
            </a:r>
            <a:r>
              <a:rPr sz="1800" dirty="0">
                <a:latin typeface="Calibri"/>
                <a:cs typeface="Calibri"/>
              </a:rPr>
              <a:t>o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SUS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657344" y="1569598"/>
            <a:ext cx="435609" cy="435609"/>
          </a:xfrm>
          <a:custGeom>
            <a:avLst/>
            <a:gdLst/>
            <a:ahLst/>
            <a:cxnLst/>
            <a:rect l="l" t="t" r="r" b="b"/>
            <a:pathLst>
              <a:path w="435610" h="435610">
                <a:moveTo>
                  <a:pt x="217810" y="0"/>
                </a:moveTo>
                <a:lnTo>
                  <a:pt x="165474" y="6324"/>
                </a:lnTo>
                <a:lnTo>
                  <a:pt x="117722" y="24292"/>
                </a:lnTo>
                <a:lnTo>
                  <a:pt x="76069" y="52396"/>
                </a:lnTo>
                <a:lnTo>
                  <a:pt x="42030" y="89129"/>
                </a:lnTo>
                <a:lnTo>
                  <a:pt x="17119" y="132985"/>
                </a:lnTo>
                <a:lnTo>
                  <a:pt x="2851" y="182455"/>
                </a:lnTo>
                <a:lnTo>
                  <a:pt x="0" y="217810"/>
                </a:lnTo>
                <a:lnTo>
                  <a:pt x="722" y="235666"/>
                </a:lnTo>
                <a:lnTo>
                  <a:pt x="11105" y="286632"/>
                </a:lnTo>
                <a:lnTo>
                  <a:pt x="32637" y="332512"/>
                </a:lnTo>
                <a:lnTo>
                  <a:pt x="63802" y="371791"/>
                </a:lnTo>
                <a:lnTo>
                  <a:pt x="103085" y="402953"/>
                </a:lnTo>
                <a:lnTo>
                  <a:pt x="148972" y="424483"/>
                </a:lnTo>
                <a:lnTo>
                  <a:pt x="199948" y="434867"/>
                </a:lnTo>
                <a:lnTo>
                  <a:pt x="217810" y="435589"/>
                </a:lnTo>
                <a:lnTo>
                  <a:pt x="235671" y="434867"/>
                </a:lnTo>
                <a:lnTo>
                  <a:pt x="286647" y="424483"/>
                </a:lnTo>
                <a:lnTo>
                  <a:pt x="332534" y="402953"/>
                </a:lnTo>
                <a:lnTo>
                  <a:pt x="371817" y="371791"/>
                </a:lnTo>
                <a:lnTo>
                  <a:pt x="402982" y="332512"/>
                </a:lnTo>
                <a:lnTo>
                  <a:pt x="424514" y="286632"/>
                </a:lnTo>
                <a:lnTo>
                  <a:pt x="434897" y="235666"/>
                </a:lnTo>
                <a:lnTo>
                  <a:pt x="435620" y="217810"/>
                </a:lnTo>
                <a:lnTo>
                  <a:pt x="434897" y="199932"/>
                </a:lnTo>
                <a:lnTo>
                  <a:pt x="424514" y="148925"/>
                </a:lnTo>
                <a:lnTo>
                  <a:pt x="402982" y="103031"/>
                </a:lnTo>
                <a:lnTo>
                  <a:pt x="371817" y="63756"/>
                </a:lnTo>
                <a:lnTo>
                  <a:pt x="332534" y="32608"/>
                </a:lnTo>
                <a:lnTo>
                  <a:pt x="286647" y="11094"/>
                </a:lnTo>
                <a:lnTo>
                  <a:pt x="235671" y="721"/>
                </a:lnTo>
                <a:lnTo>
                  <a:pt x="217810" y="0"/>
                </a:lnTo>
                <a:close/>
              </a:path>
            </a:pathLst>
          </a:custGeom>
          <a:solidFill>
            <a:srgbClr val="F20E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20071" y="1624071"/>
            <a:ext cx="294766" cy="29476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97102" y="1881499"/>
            <a:ext cx="115879" cy="10860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38648" y="842641"/>
            <a:ext cx="2113280" cy="1474470"/>
          </a:xfrm>
          <a:custGeom>
            <a:avLst/>
            <a:gdLst/>
            <a:ahLst/>
            <a:cxnLst/>
            <a:rect l="l" t="t" r="r" b="b"/>
            <a:pathLst>
              <a:path w="2113280" h="1474470">
                <a:moveTo>
                  <a:pt x="0" y="1474469"/>
                </a:moveTo>
                <a:lnTo>
                  <a:pt x="2112763" y="1474469"/>
                </a:lnTo>
                <a:lnTo>
                  <a:pt x="2112763" y="0"/>
                </a:lnTo>
                <a:lnTo>
                  <a:pt x="0" y="0"/>
                </a:lnTo>
                <a:lnTo>
                  <a:pt x="0" y="147446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17703" y="1049905"/>
            <a:ext cx="1951989" cy="1057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35" algn="ctr">
              <a:lnSpc>
                <a:spcPct val="100000"/>
              </a:lnSpc>
            </a:pPr>
            <a:r>
              <a:rPr sz="1400" b="1" spc="-5" dirty="0">
                <a:latin typeface="Calibri"/>
                <a:cs typeface="Calibri"/>
              </a:rPr>
              <a:t>Cam</a:t>
            </a:r>
            <a:r>
              <a:rPr sz="1400" b="1" dirty="0">
                <a:latin typeface="Calibri"/>
                <a:cs typeface="Calibri"/>
              </a:rPr>
              <a:t>pan</a:t>
            </a:r>
            <a:r>
              <a:rPr sz="1400" b="1" spc="-10" dirty="0">
                <a:latin typeface="Calibri"/>
                <a:cs typeface="Calibri"/>
              </a:rPr>
              <a:t>h</a:t>
            </a:r>
            <a:r>
              <a:rPr sz="1400" b="1" dirty="0">
                <a:latin typeface="Calibri"/>
                <a:cs typeface="Calibri"/>
              </a:rPr>
              <a:t>as</a:t>
            </a:r>
            <a:r>
              <a:rPr sz="1400" b="1" spc="-4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Calibri"/>
                <a:cs typeface="Calibri"/>
              </a:rPr>
              <a:t>de</a:t>
            </a:r>
            <a:r>
              <a:rPr sz="1400" b="1" spc="-85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Calibri"/>
                <a:cs typeface="Calibri"/>
              </a:rPr>
              <a:t>vacin</a:t>
            </a:r>
            <a:r>
              <a:rPr sz="1400" b="1" spc="5" dirty="0">
                <a:latin typeface="Calibri"/>
                <a:cs typeface="Calibri"/>
              </a:rPr>
              <a:t>a</a:t>
            </a:r>
            <a:r>
              <a:rPr sz="1400" b="1" spc="-5" dirty="0">
                <a:latin typeface="Calibri"/>
                <a:cs typeface="Calibri"/>
              </a:rPr>
              <a:t>ção</a:t>
            </a:r>
            <a:r>
              <a:rPr sz="1400" b="1" spc="-5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Calibri"/>
                <a:cs typeface="Calibri"/>
              </a:rPr>
              <a:t>e</a:t>
            </a:r>
            <a:r>
              <a:rPr sz="1400" b="1" dirty="0">
                <a:latin typeface="Calibri"/>
                <a:cs typeface="Calibri"/>
              </a:rPr>
              <a:t>m</a:t>
            </a:r>
            <a:r>
              <a:rPr sz="1400" b="1" spc="-50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Calibri"/>
                <a:cs typeface="Calibri"/>
              </a:rPr>
              <a:t>ma</a:t>
            </a:r>
            <a:r>
              <a:rPr sz="1400" b="1" dirty="0">
                <a:latin typeface="Calibri"/>
                <a:cs typeface="Calibri"/>
              </a:rPr>
              <a:t>ssa</a:t>
            </a:r>
            <a:r>
              <a:rPr sz="1400" b="1" spc="-60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Calibri"/>
                <a:cs typeface="Calibri"/>
              </a:rPr>
              <a:t>con</a:t>
            </a:r>
            <a:r>
              <a:rPr sz="1400" b="1" spc="5" dirty="0">
                <a:latin typeface="Calibri"/>
                <a:cs typeface="Calibri"/>
              </a:rPr>
              <a:t>t</a:t>
            </a:r>
            <a:r>
              <a:rPr sz="1400" b="1" dirty="0">
                <a:latin typeface="Calibri"/>
                <a:cs typeface="Calibri"/>
              </a:rPr>
              <a:t>ra</a:t>
            </a:r>
            <a:r>
              <a:rPr sz="1400" b="1" spc="-5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Calibri"/>
                <a:cs typeface="Calibri"/>
              </a:rPr>
              <a:t>a</a:t>
            </a:r>
            <a:r>
              <a:rPr sz="1400" b="1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Calibri"/>
                <a:cs typeface="Calibri"/>
              </a:rPr>
              <a:t>poliomi</a:t>
            </a:r>
            <a:r>
              <a:rPr sz="1400" b="1" spc="-5" dirty="0">
                <a:latin typeface="Calibri"/>
                <a:cs typeface="Calibri"/>
              </a:rPr>
              <a:t>e</a:t>
            </a:r>
            <a:r>
              <a:rPr sz="1400" b="1" dirty="0">
                <a:latin typeface="Calibri"/>
                <a:cs typeface="Calibri"/>
              </a:rPr>
              <a:t>li</a:t>
            </a:r>
            <a:r>
              <a:rPr sz="1400" b="1" spc="5" dirty="0">
                <a:latin typeface="Calibri"/>
                <a:cs typeface="Calibri"/>
              </a:rPr>
              <a:t>t</a:t>
            </a:r>
            <a:r>
              <a:rPr sz="1400" b="1" dirty="0">
                <a:latin typeface="Calibri"/>
                <a:cs typeface="Calibri"/>
              </a:rPr>
              <a:t>e</a:t>
            </a:r>
            <a:r>
              <a:rPr sz="1400" b="1" spc="-7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Calibri"/>
                <a:cs typeface="Calibri"/>
              </a:rPr>
              <a:t>no</a:t>
            </a:r>
            <a:r>
              <a:rPr sz="1400" b="1" spc="-5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Calibri"/>
                <a:cs typeface="Calibri"/>
              </a:rPr>
              <a:t>Brasil</a:t>
            </a:r>
            <a:r>
              <a:rPr sz="1400" b="1" spc="-45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Calibri"/>
                <a:cs typeface="Calibri"/>
              </a:rPr>
              <a:t>com</a:t>
            </a:r>
            <a:r>
              <a:rPr sz="1400" b="1" spc="-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Calibri"/>
                <a:cs typeface="Calibri"/>
              </a:rPr>
              <a:t>a</a:t>
            </a:r>
            <a:r>
              <a:rPr sz="1400" b="1" spc="-50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Calibri"/>
                <a:cs typeface="Calibri"/>
              </a:rPr>
              <a:t>vacin</a:t>
            </a:r>
            <a:r>
              <a:rPr sz="1400" b="1" dirty="0">
                <a:latin typeface="Calibri"/>
                <a:cs typeface="Calibri"/>
              </a:rPr>
              <a:t>a</a:t>
            </a:r>
            <a:r>
              <a:rPr sz="1400" b="1" spc="-4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Calibri"/>
                <a:cs typeface="Calibri"/>
              </a:rPr>
              <a:t>oral</a:t>
            </a:r>
            <a:r>
              <a:rPr sz="1400" b="1" spc="-60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Calibri"/>
                <a:cs typeface="Calibri"/>
              </a:rPr>
              <a:t>con</a:t>
            </a:r>
            <a:r>
              <a:rPr sz="1400" b="1" spc="5" dirty="0">
                <a:latin typeface="Calibri"/>
                <a:cs typeface="Calibri"/>
              </a:rPr>
              <a:t>t</a:t>
            </a:r>
            <a:r>
              <a:rPr sz="1400" b="1" dirty="0">
                <a:latin typeface="Calibri"/>
                <a:cs typeface="Calibri"/>
              </a:rPr>
              <a:t>ra</a:t>
            </a:r>
            <a:r>
              <a:rPr sz="1400" b="1" spc="-6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Calibri"/>
                <a:cs typeface="Calibri"/>
              </a:rPr>
              <a:t>a</a:t>
            </a:r>
            <a:r>
              <a:rPr sz="1400" b="1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Calibri"/>
                <a:cs typeface="Calibri"/>
              </a:rPr>
              <a:t>pólio</a:t>
            </a:r>
            <a:r>
              <a:rPr sz="1400" b="1" spc="-50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Calibri"/>
                <a:cs typeface="Calibri"/>
              </a:rPr>
              <a:t>(VO</a:t>
            </a:r>
            <a:r>
              <a:rPr sz="1400" b="1" spc="-10" dirty="0">
                <a:latin typeface="Calibri"/>
                <a:cs typeface="Calibri"/>
              </a:rPr>
              <a:t>P</a:t>
            </a:r>
            <a:r>
              <a:rPr sz="1400" b="1" dirty="0">
                <a:latin typeface="Calibri"/>
                <a:cs typeface="Calibri"/>
              </a:rPr>
              <a:t>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283695" y="2003663"/>
            <a:ext cx="115879" cy="10860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376625" y="2658697"/>
            <a:ext cx="322802" cy="111434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368753" y="2849907"/>
            <a:ext cx="122224" cy="145795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013869" y="209832"/>
            <a:ext cx="7114540" cy="318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300" b="1" spc="-5" dirty="0">
                <a:solidFill>
                  <a:srgbClr val="0A8FFF"/>
                </a:solidFill>
                <a:latin typeface="Tahoma"/>
                <a:cs typeface="Tahoma"/>
              </a:rPr>
              <a:t>Er</a:t>
            </a:r>
            <a:r>
              <a:rPr sz="2300" b="1" spc="-10" dirty="0">
                <a:solidFill>
                  <a:srgbClr val="0A8FFF"/>
                </a:solidFill>
                <a:latin typeface="Tahoma"/>
                <a:cs typeface="Tahoma"/>
              </a:rPr>
              <a:t>r</a:t>
            </a:r>
            <a:r>
              <a:rPr sz="2300" b="1" dirty="0">
                <a:solidFill>
                  <a:srgbClr val="0A8FFF"/>
                </a:solidFill>
                <a:latin typeface="Tahoma"/>
                <a:cs typeface="Tahoma"/>
              </a:rPr>
              <a:t>adicação</a:t>
            </a:r>
            <a:r>
              <a:rPr sz="2300" b="1" spc="75" dirty="0">
                <a:solidFill>
                  <a:srgbClr val="0A8FFF"/>
                </a:solidFill>
                <a:latin typeface="Times New Roman"/>
                <a:cs typeface="Times New Roman"/>
              </a:rPr>
              <a:t> </a:t>
            </a:r>
            <a:r>
              <a:rPr sz="2300" b="1" spc="-5" dirty="0">
                <a:solidFill>
                  <a:srgbClr val="0A8FFF"/>
                </a:solidFill>
                <a:latin typeface="Tahoma"/>
                <a:cs typeface="Tahoma"/>
              </a:rPr>
              <a:t>d</a:t>
            </a:r>
            <a:r>
              <a:rPr sz="2300" b="1" dirty="0">
                <a:solidFill>
                  <a:srgbClr val="0A8FFF"/>
                </a:solidFill>
                <a:latin typeface="Tahoma"/>
                <a:cs typeface="Tahoma"/>
              </a:rPr>
              <a:t>a</a:t>
            </a:r>
            <a:r>
              <a:rPr sz="2300" b="1" spc="100" dirty="0">
                <a:solidFill>
                  <a:srgbClr val="0A8FFF"/>
                </a:solidFill>
                <a:latin typeface="Times New Roman"/>
                <a:cs typeface="Times New Roman"/>
              </a:rPr>
              <a:t> </a:t>
            </a:r>
            <a:r>
              <a:rPr sz="2300" b="1" spc="-5" dirty="0">
                <a:solidFill>
                  <a:srgbClr val="0A8FFF"/>
                </a:solidFill>
                <a:latin typeface="Tahoma"/>
                <a:cs typeface="Tahoma"/>
              </a:rPr>
              <a:t>p</a:t>
            </a:r>
            <a:r>
              <a:rPr sz="2300" b="1" spc="5" dirty="0">
                <a:solidFill>
                  <a:srgbClr val="0A8FFF"/>
                </a:solidFill>
                <a:latin typeface="Tahoma"/>
                <a:cs typeface="Tahoma"/>
              </a:rPr>
              <a:t>o</a:t>
            </a:r>
            <a:r>
              <a:rPr sz="2300" b="1" dirty="0">
                <a:solidFill>
                  <a:srgbClr val="0A8FFF"/>
                </a:solidFill>
                <a:latin typeface="Tahoma"/>
                <a:cs typeface="Tahoma"/>
              </a:rPr>
              <a:t>liomielite</a:t>
            </a:r>
            <a:r>
              <a:rPr sz="2300" b="1" spc="85" dirty="0">
                <a:solidFill>
                  <a:srgbClr val="0A8FFF"/>
                </a:solidFill>
                <a:latin typeface="Times New Roman"/>
                <a:cs typeface="Times New Roman"/>
              </a:rPr>
              <a:t> </a:t>
            </a:r>
            <a:r>
              <a:rPr sz="2300" b="1" spc="-5" dirty="0">
                <a:solidFill>
                  <a:srgbClr val="0A8FFF"/>
                </a:solidFill>
                <a:latin typeface="Tahoma"/>
                <a:cs typeface="Tahoma"/>
              </a:rPr>
              <a:t>n</a:t>
            </a:r>
            <a:r>
              <a:rPr sz="2300" b="1" dirty="0">
                <a:solidFill>
                  <a:srgbClr val="0A8FFF"/>
                </a:solidFill>
                <a:latin typeface="Tahoma"/>
                <a:cs typeface="Tahoma"/>
              </a:rPr>
              <a:t>o</a:t>
            </a:r>
            <a:r>
              <a:rPr sz="2300" b="1" spc="100" dirty="0">
                <a:solidFill>
                  <a:srgbClr val="0A8FFF"/>
                </a:solidFill>
                <a:latin typeface="Times New Roman"/>
                <a:cs typeface="Times New Roman"/>
              </a:rPr>
              <a:t> </a:t>
            </a:r>
            <a:r>
              <a:rPr sz="2300" b="1" spc="-5" dirty="0">
                <a:solidFill>
                  <a:srgbClr val="0A8FFF"/>
                </a:solidFill>
                <a:latin typeface="Tahoma"/>
                <a:cs typeface="Tahoma"/>
              </a:rPr>
              <a:t>Brasi</a:t>
            </a:r>
            <a:r>
              <a:rPr sz="2300" b="1" dirty="0">
                <a:solidFill>
                  <a:srgbClr val="0A8FFF"/>
                </a:solidFill>
                <a:latin typeface="Tahoma"/>
                <a:cs typeface="Tahoma"/>
              </a:rPr>
              <a:t>l</a:t>
            </a:r>
            <a:r>
              <a:rPr sz="2300" b="1" spc="100" dirty="0">
                <a:solidFill>
                  <a:srgbClr val="0A8FFF"/>
                </a:solidFill>
                <a:latin typeface="Times New Roman"/>
                <a:cs typeface="Times New Roman"/>
              </a:rPr>
              <a:t> </a:t>
            </a:r>
            <a:r>
              <a:rPr sz="2300" b="1" dirty="0">
                <a:solidFill>
                  <a:srgbClr val="0A8FFF"/>
                </a:solidFill>
                <a:latin typeface="Tahoma"/>
                <a:cs typeface="Tahoma"/>
              </a:rPr>
              <a:t>é</a:t>
            </a:r>
            <a:r>
              <a:rPr sz="2300" b="1" spc="90" dirty="0">
                <a:solidFill>
                  <a:srgbClr val="0A8FFF"/>
                </a:solidFill>
                <a:latin typeface="Times New Roman"/>
                <a:cs typeface="Times New Roman"/>
              </a:rPr>
              <a:t> </a:t>
            </a:r>
            <a:r>
              <a:rPr sz="2300" b="1" dirty="0">
                <a:solidFill>
                  <a:srgbClr val="0A8FFF"/>
                </a:solidFill>
                <a:latin typeface="Tahoma"/>
                <a:cs typeface="Tahoma"/>
              </a:rPr>
              <a:t>resultado</a:t>
            </a:r>
            <a:endParaRPr sz="23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324866" y="560352"/>
            <a:ext cx="4494530" cy="318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300" b="1" spc="-5" dirty="0">
                <a:solidFill>
                  <a:srgbClr val="0A8FFF"/>
                </a:solidFill>
                <a:latin typeface="Tahoma"/>
                <a:cs typeface="Tahoma"/>
              </a:rPr>
              <a:t>d</a:t>
            </a:r>
            <a:r>
              <a:rPr sz="2300" b="1" dirty="0">
                <a:solidFill>
                  <a:srgbClr val="0A8FFF"/>
                </a:solidFill>
                <a:latin typeface="Tahoma"/>
                <a:cs typeface="Tahoma"/>
              </a:rPr>
              <a:t>e</a:t>
            </a:r>
            <a:r>
              <a:rPr sz="2300" b="1" spc="100" dirty="0">
                <a:solidFill>
                  <a:srgbClr val="0A8FFF"/>
                </a:solidFill>
                <a:latin typeface="Times New Roman"/>
                <a:cs typeface="Times New Roman"/>
              </a:rPr>
              <a:t> </a:t>
            </a:r>
            <a:r>
              <a:rPr sz="2300" b="1" dirty="0">
                <a:solidFill>
                  <a:srgbClr val="0A8FFF"/>
                </a:solidFill>
                <a:latin typeface="Tahoma"/>
                <a:cs typeface="Tahoma"/>
              </a:rPr>
              <a:t>intensificação</a:t>
            </a:r>
            <a:r>
              <a:rPr sz="2300" b="1" spc="65" dirty="0">
                <a:solidFill>
                  <a:srgbClr val="0A8FFF"/>
                </a:solidFill>
                <a:latin typeface="Times New Roman"/>
                <a:cs typeface="Times New Roman"/>
              </a:rPr>
              <a:t> </a:t>
            </a:r>
            <a:r>
              <a:rPr sz="2300" b="1" spc="-5" dirty="0">
                <a:solidFill>
                  <a:srgbClr val="0A8FFF"/>
                </a:solidFill>
                <a:latin typeface="Tahoma"/>
                <a:cs typeface="Tahoma"/>
              </a:rPr>
              <a:t>d</a:t>
            </a:r>
            <a:r>
              <a:rPr sz="2300" b="1" dirty="0">
                <a:solidFill>
                  <a:srgbClr val="0A8FFF"/>
                </a:solidFill>
                <a:latin typeface="Tahoma"/>
                <a:cs typeface="Tahoma"/>
              </a:rPr>
              <a:t>a</a:t>
            </a:r>
            <a:r>
              <a:rPr sz="2300" b="1" spc="100" dirty="0">
                <a:solidFill>
                  <a:srgbClr val="0A8FFF"/>
                </a:solidFill>
                <a:latin typeface="Times New Roman"/>
                <a:cs typeface="Times New Roman"/>
              </a:rPr>
              <a:t> </a:t>
            </a:r>
            <a:r>
              <a:rPr sz="2300" b="1" dirty="0">
                <a:solidFill>
                  <a:srgbClr val="0A8FFF"/>
                </a:solidFill>
                <a:latin typeface="Tahoma"/>
                <a:cs typeface="Tahoma"/>
              </a:rPr>
              <a:t>vacinação</a:t>
            </a:r>
            <a:endParaRPr sz="2300">
              <a:latin typeface="Tahoma"/>
              <a:cs typeface="Tahom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28437" y="2931664"/>
            <a:ext cx="6764655" cy="36195"/>
          </a:xfrm>
          <a:custGeom>
            <a:avLst/>
            <a:gdLst/>
            <a:ahLst/>
            <a:cxnLst/>
            <a:rect l="l" t="t" r="r" b="b"/>
            <a:pathLst>
              <a:path w="6764655" h="36194">
                <a:moveTo>
                  <a:pt x="0" y="35945"/>
                </a:moveTo>
                <a:lnTo>
                  <a:pt x="6764252" y="0"/>
                </a:lnTo>
              </a:path>
            </a:pathLst>
          </a:custGeom>
          <a:ln w="19049">
            <a:solidFill>
              <a:srgbClr val="BEBEBE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16634" y="2414360"/>
            <a:ext cx="1185708" cy="11857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918081" y="2228340"/>
            <a:ext cx="1371728" cy="137172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684001" y="2393152"/>
            <a:ext cx="1185708" cy="11857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025751" y="2856767"/>
            <a:ext cx="476884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10" dirty="0">
                <a:solidFill>
                  <a:srgbClr val="FFFFFF"/>
                </a:solidFill>
                <a:latin typeface="Tahoma"/>
                <a:cs typeface="Tahoma"/>
              </a:rPr>
              <a:t>1980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308604" y="2708512"/>
            <a:ext cx="67183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5" dirty="0">
                <a:solidFill>
                  <a:srgbClr val="FFFFFF"/>
                </a:solidFill>
                <a:latin typeface="Tahoma"/>
                <a:cs typeface="Tahoma"/>
              </a:rPr>
              <a:t>1989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086983" y="2826287"/>
            <a:ext cx="476884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10" dirty="0">
                <a:solidFill>
                  <a:srgbClr val="FFFFFF"/>
                </a:solidFill>
                <a:latin typeface="Tahoma"/>
                <a:cs typeface="Tahoma"/>
              </a:rPr>
              <a:t>2012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182620" y="1136773"/>
            <a:ext cx="2286000" cy="8439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</a:pPr>
            <a:r>
              <a:rPr sz="1400" b="1" dirty="0">
                <a:latin typeface="Calibri"/>
                <a:cs typeface="Calibri"/>
              </a:rPr>
              <a:t>Brasil</a:t>
            </a:r>
            <a:r>
              <a:rPr sz="1400" b="1" spc="-4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Calibri"/>
                <a:cs typeface="Calibri"/>
              </a:rPr>
              <a:t>introduz</a:t>
            </a:r>
            <a:r>
              <a:rPr sz="1400" b="1" spc="-7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Calibri"/>
                <a:cs typeface="Calibri"/>
              </a:rPr>
              <a:t>a</a:t>
            </a:r>
            <a:r>
              <a:rPr sz="1400" b="1" spc="-35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Calibri"/>
                <a:cs typeface="Calibri"/>
              </a:rPr>
              <a:t>V</a:t>
            </a:r>
            <a:r>
              <a:rPr sz="1400" b="1" dirty="0">
                <a:latin typeface="Calibri"/>
                <a:cs typeface="Calibri"/>
              </a:rPr>
              <a:t>acina</a:t>
            </a:r>
            <a:r>
              <a:rPr sz="1400" b="1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Calibri"/>
                <a:cs typeface="Calibri"/>
              </a:rPr>
              <a:t>Ina</a:t>
            </a:r>
            <a:r>
              <a:rPr sz="1400" b="1" spc="5" dirty="0">
                <a:latin typeface="Calibri"/>
                <a:cs typeface="Calibri"/>
              </a:rPr>
              <a:t>t</a:t>
            </a:r>
            <a:r>
              <a:rPr sz="1400" b="1" dirty="0">
                <a:latin typeface="Calibri"/>
                <a:cs typeface="Calibri"/>
              </a:rPr>
              <a:t>ivada</a:t>
            </a:r>
            <a:r>
              <a:rPr sz="1400" b="1" spc="-70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Calibri"/>
                <a:cs typeface="Calibri"/>
              </a:rPr>
              <a:t>Poliom</a:t>
            </a:r>
            <a:r>
              <a:rPr sz="1400" b="1" spc="5" dirty="0">
                <a:latin typeface="Calibri"/>
                <a:cs typeface="Calibri"/>
              </a:rPr>
              <a:t>i</a:t>
            </a:r>
            <a:r>
              <a:rPr sz="1400" b="1" spc="-5" dirty="0">
                <a:latin typeface="Calibri"/>
                <a:cs typeface="Calibri"/>
              </a:rPr>
              <a:t>e</a:t>
            </a:r>
            <a:r>
              <a:rPr sz="1400" b="1" dirty="0">
                <a:latin typeface="Calibri"/>
                <a:cs typeface="Calibri"/>
              </a:rPr>
              <a:t>li</a:t>
            </a:r>
            <a:r>
              <a:rPr sz="1400" b="1" spc="5" dirty="0">
                <a:latin typeface="Calibri"/>
                <a:cs typeface="Calibri"/>
              </a:rPr>
              <a:t>t</a:t>
            </a:r>
            <a:r>
              <a:rPr sz="1400" b="1" dirty="0">
                <a:latin typeface="Calibri"/>
                <a:cs typeface="Calibri"/>
              </a:rPr>
              <a:t>e</a:t>
            </a:r>
            <a:r>
              <a:rPr sz="1400" b="1" spc="-50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Calibri"/>
                <a:cs typeface="Calibri"/>
              </a:rPr>
              <a:t>(VIP</a:t>
            </a:r>
            <a:r>
              <a:rPr sz="1400" b="1" spc="-10" dirty="0">
                <a:latin typeface="Calibri"/>
                <a:cs typeface="Calibri"/>
              </a:rPr>
              <a:t>)</a:t>
            </a:r>
            <a:r>
              <a:rPr sz="1400" b="1" dirty="0">
                <a:latin typeface="Calibri"/>
                <a:cs typeface="Calibri"/>
              </a:rPr>
              <a:t>,</a:t>
            </a:r>
            <a:r>
              <a:rPr sz="1400" b="1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Calibri"/>
                <a:cs typeface="Calibri"/>
              </a:rPr>
              <a:t>substi</a:t>
            </a:r>
            <a:r>
              <a:rPr sz="1400" b="1" spc="5" dirty="0">
                <a:latin typeface="Calibri"/>
                <a:cs typeface="Calibri"/>
              </a:rPr>
              <a:t>t</a:t>
            </a:r>
            <a:r>
              <a:rPr sz="1400" b="1" dirty="0">
                <a:latin typeface="Calibri"/>
                <a:cs typeface="Calibri"/>
              </a:rPr>
              <a:t>uindo</a:t>
            </a:r>
            <a:r>
              <a:rPr sz="1400" b="1" spc="-8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Calibri"/>
                <a:cs typeface="Calibri"/>
              </a:rPr>
              <a:t>as</a:t>
            </a:r>
            <a:r>
              <a:rPr sz="1400" b="1" spc="-2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Calibri"/>
                <a:cs typeface="Calibri"/>
              </a:rPr>
              <a:t>du</a:t>
            </a:r>
            <a:r>
              <a:rPr sz="1400" b="1" spc="5" dirty="0">
                <a:latin typeface="Calibri"/>
                <a:cs typeface="Calibri"/>
              </a:rPr>
              <a:t>a</a:t>
            </a:r>
            <a:r>
              <a:rPr sz="1400" b="1" dirty="0">
                <a:latin typeface="Calibri"/>
                <a:cs typeface="Calibri"/>
              </a:rPr>
              <a:t>s</a:t>
            </a:r>
            <a:r>
              <a:rPr sz="1400" b="1" spc="-6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Calibri"/>
                <a:cs typeface="Calibri"/>
              </a:rPr>
              <a:t>p</a:t>
            </a:r>
            <a:r>
              <a:rPr sz="1400" b="1" spc="5" dirty="0">
                <a:latin typeface="Calibri"/>
                <a:cs typeface="Calibri"/>
              </a:rPr>
              <a:t>r</a:t>
            </a:r>
            <a:r>
              <a:rPr sz="1400" b="1" dirty="0">
                <a:latin typeface="Calibri"/>
                <a:cs typeface="Calibri"/>
              </a:rPr>
              <a:t>imeiras</a:t>
            </a:r>
            <a:r>
              <a:rPr sz="1400" b="1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Calibri"/>
                <a:cs typeface="Calibri"/>
              </a:rPr>
              <a:t>do</a:t>
            </a:r>
            <a:r>
              <a:rPr sz="1400" b="1" spc="5" dirty="0">
                <a:latin typeface="Calibri"/>
                <a:cs typeface="Calibri"/>
              </a:rPr>
              <a:t>s</a:t>
            </a:r>
            <a:r>
              <a:rPr sz="1400" b="1" spc="-5" dirty="0">
                <a:latin typeface="Calibri"/>
                <a:cs typeface="Calibri"/>
              </a:rPr>
              <a:t>e</a:t>
            </a:r>
            <a:r>
              <a:rPr sz="1400" b="1" dirty="0">
                <a:latin typeface="Calibri"/>
                <a:cs typeface="Calibri"/>
              </a:rPr>
              <a:t>s</a:t>
            </a:r>
            <a:r>
              <a:rPr sz="1400" b="1" spc="-6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Calibri"/>
                <a:cs typeface="Calibri"/>
              </a:rPr>
              <a:t>da</a:t>
            </a:r>
            <a:r>
              <a:rPr sz="1400" b="1" spc="-50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Calibri"/>
                <a:cs typeface="Calibri"/>
              </a:rPr>
              <a:t>vacin</a:t>
            </a:r>
            <a:r>
              <a:rPr sz="1400" b="1" dirty="0">
                <a:latin typeface="Calibri"/>
                <a:cs typeface="Calibri"/>
              </a:rPr>
              <a:t>a</a:t>
            </a:r>
            <a:r>
              <a:rPr sz="1400" b="1" spc="-5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Calibri"/>
                <a:cs typeface="Calibri"/>
              </a:rPr>
              <a:t>oral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554098" y="4174401"/>
            <a:ext cx="1990725" cy="680085"/>
          </a:xfrm>
          <a:prstGeom prst="rect">
            <a:avLst/>
          </a:prstGeom>
          <a:ln w="12700">
            <a:solidFill>
              <a:srgbClr val="BEBEBE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72720" marR="21590" indent="-128270">
              <a:lnSpc>
                <a:spcPct val="100000"/>
              </a:lnSpc>
            </a:pPr>
            <a:r>
              <a:rPr sz="1600" b="1" spc="-10" dirty="0">
                <a:solidFill>
                  <a:srgbClr val="6F2F9F"/>
                </a:solidFill>
                <a:latin typeface="Calibri"/>
                <a:cs typeface="Calibri"/>
              </a:rPr>
              <a:t>Último</a:t>
            </a:r>
            <a:r>
              <a:rPr sz="1600" b="1" spc="-5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6F2F9F"/>
                </a:solidFill>
                <a:latin typeface="Calibri"/>
                <a:cs typeface="Calibri"/>
              </a:rPr>
              <a:t>caso</a:t>
            </a:r>
            <a:r>
              <a:rPr sz="1600" b="1" spc="-3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600" b="1" spc="-15" dirty="0">
                <a:solidFill>
                  <a:srgbClr val="6F2F9F"/>
                </a:solidFill>
                <a:latin typeface="Calibri"/>
                <a:cs typeface="Calibri"/>
              </a:rPr>
              <a:t>registrad</a:t>
            </a:r>
            <a:r>
              <a:rPr sz="1600" b="1" spc="-10" dirty="0">
                <a:solidFill>
                  <a:srgbClr val="6F2F9F"/>
                </a:solidFill>
                <a:latin typeface="Calibri"/>
                <a:cs typeface="Calibri"/>
              </a:rPr>
              <a:t>o</a:t>
            </a:r>
            <a:r>
              <a:rPr sz="1600" b="1" spc="-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600" b="1" spc="-15" dirty="0">
                <a:solidFill>
                  <a:srgbClr val="6F2F9F"/>
                </a:solidFill>
                <a:latin typeface="Calibri"/>
                <a:cs typeface="Calibri"/>
              </a:rPr>
              <a:t>d</a:t>
            </a:r>
            <a:r>
              <a:rPr sz="1600" b="1" spc="-10" dirty="0">
                <a:solidFill>
                  <a:srgbClr val="6F2F9F"/>
                </a:solidFill>
                <a:latin typeface="Calibri"/>
                <a:cs typeface="Calibri"/>
              </a:rPr>
              <a:t>a</a:t>
            </a:r>
            <a:r>
              <a:rPr sz="1600" b="1" spc="-2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600" b="1" spc="-15" dirty="0">
                <a:solidFill>
                  <a:srgbClr val="6F2F9F"/>
                </a:solidFill>
                <a:latin typeface="Calibri"/>
                <a:cs typeface="Calibri"/>
              </a:rPr>
              <a:t>d</a:t>
            </a:r>
            <a:r>
              <a:rPr sz="1600" b="1" spc="-10" dirty="0">
                <a:solidFill>
                  <a:srgbClr val="6F2F9F"/>
                </a:solidFill>
                <a:latin typeface="Calibri"/>
                <a:cs typeface="Calibri"/>
              </a:rPr>
              <a:t>o</a:t>
            </a:r>
            <a:r>
              <a:rPr sz="1600" b="1" spc="-15" dirty="0">
                <a:solidFill>
                  <a:srgbClr val="6F2F9F"/>
                </a:solidFill>
                <a:latin typeface="Calibri"/>
                <a:cs typeface="Calibri"/>
              </a:rPr>
              <a:t>enç</a:t>
            </a:r>
            <a:r>
              <a:rPr sz="1600" b="1" spc="-10" dirty="0">
                <a:solidFill>
                  <a:srgbClr val="6F2F9F"/>
                </a:solidFill>
                <a:latin typeface="Calibri"/>
                <a:cs typeface="Calibri"/>
              </a:rPr>
              <a:t>a</a:t>
            </a:r>
            <a:r>
              <a:rPr sz="1600" b="1" spc="-2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600" b="1" spc="-15" dirty="0">
                <a:solidFill>
                  <a:srgbClr val="6F2F9F"/>
                </a:solidFill>
                <a:latin typeface="Calibri"/>
                <a:cs typeface="Calibri"/>
              </a:rPr>
              <a:t>n</a:t>
            </a:r>
            <a:r>
              <a:rPr sz="1600" b="1" spc="-10" dirty="0">
                <a:solidFill>
                  <a:srgbClr val="6F2F9F"/>
                </a:solidFill>
                <a:latin typeface="Calibri"/>
                <a:cs typeface="Calibri"/>
              </a:rPr>
              <a:t>o</a:t>
            </a:r>
            <a:r>
              <a:rPr sz="1600" b="1" spc="-3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6F2F9F"/>
                </a:solidFill>
                <a:latin typeface="Calibri"/>
                <a:cs typeface="Calibri"/>
              </a:rPr>
              <a:t>Brasil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558158" y="3712843"/>
            <a:ext cx="1541145" cy="1181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905" algn="ctr">
              <a:lnSpc>
                <a:spcPct val="100000"/>
              </a:lnSpc>
            </a:pPr>
            <a:r>
              <a:rPr sz="1300" b="1" spc="-10" dirty="0">
                <a:latin typeface="Calibri"/>
                <a:cs typeface="Calibri"/>
              </a:rPr>
              <a:t>B</a:t>
            </a:r>
            <a:r>
              <a:rPr sz="1300" b="1" spc="-15" dirty="0">
                <a:latin typeface="Calibri"/>
                <a:cs typeface="Calibri"/>
              </a:rPr>
              <a:t>ra</a:t>
            </a:r>
            <a:r>
              <a:rPr sz="1300" b="1" spc="-5" dirty="0">
                <a:latin typeface="Calibri"/>
                <a:cs typeface="Calibri"/>
              </a:rPr>
              <a:t>sil</a:t>
            </a:r>
            <a:r>
              <a:rPr sz="1300" b="1" spc="-20" dirty="0">
                <a:latin typeface="Times New Roman"/>
                <a:cs typeface="Times New Roman"/>
              </a:rPr>
              <a:t> </a:t>
            </a:r>
            <a:r>
              <a:rPr sz="1300" b="1" spc="-15" dirty="0">
                <a:latin typeface="Calibri"/>
                <a:cs typeface="Calibri"/>
              </a:rPr>
              <a:t>a</a:t>
            </a:r>
            <a:r>
              <a:rPr sz="1300" b="1" spc="-10" dirty="0">
                <a:latin typeface="Calibri"/>
                <a:cs typeface="Calibri"/>
              </a:rPr>
              <a:t>de</a:t>
            </a:r>
            <a:r>
              <a:rPr sz="1300" b="1" spc="-15" dirty="0">
                <a:latin typeface="Calibri"/>
                <a:cs typeface="Calibri"/>
              </a:rPr>
              <a:t>r</a:t>
            </a:r>
            <a:r>
              <a:rPr sz="1300" b="1" spc="-10" dirty="0">
                <a:latin typeface="Calibri"/>
                <a:cs typeface="Calibri"/>
              </a:rPr>
              <a:t>e</a:t>
            </a:r>
            <a:r>
              <a:rPr sz="1300" b="1" spc="-20" dirty="0">
                <a:latin typeface="Times New Roman"/>
                <a:cs typeface="Times New Roman"/>
              </a:rPr>
              <a:t> </a:t>
            </a:r>
            <a:r>
              <a:rPr sz="1300" b="1" spc="-20" dirty="0">
                <a:latin typeface="Calibri"/>
                <a:cs typeface="Calibri"/>
              </a:rPr>
              <a:t>P</a:t>
            </a:r>
            <a:r>
              <a:rPr sz="1300" b="1" spc="-5" dirty="0">
                <a:latin typeface="Calibri"/>
                <a:cs typeface="Calibri"/>
              </a:rPr>
              <a:t>l</a:t>
            </a:r>
            <a:r>
              <a:rPr sz="1300" b="1" spc="-15" dirty="0">
                <a:latin typeface="Calibri"/>
                <a:cs typeface="Calibri"/>
              </a:rPr>
              <a:t>a</a:t>
            </a:r>
            <a:r>
              <a:rPr sz="1300" b="1" spc="-10" dirty="0">
                <a:latin typeface="Calibri"/>
                <a:cs typeface="Calibri"/>
              </a:rPr>
              <a:t>no</a:t>
            </a:r>
            <a:r>
              <a:rPr sz="1300" b="1" spc="-5" dirty="0">
                <a:latin typeface="Times New Roman"/>
                <a:cs typeface="Times New Roman"/>
              </a:rPr>
              <a:t> </a:t>
            </a:r>
            <a:r>
              <a:rPr sz="1300" b="1" spc="-10" dirty="0">
                <a:latin typeface="Calibri"/>
                <a:cs typeface="Calibri"/>
              </a:rPr>
              <a:t>p</a:t>
            </a:r>
            <a:r>
              <a:rPr sz="1300" b="1" spc="-15" dirty="0">
                <a:latin typeface="Calibri"/>
                <a:cs typeface="Calibri"/>
              </a:rPr>
              <a:t>ar</a:t>
            </a:r>
            <a:r>
              <a:rPr sz="1300" b="1" spc="-10" dirty="0">
                <a:latin typeface="Calibri"/>
                <a:cs typeface="Calibri"/>
              </a:rPr>
              <a:t>a</a:t>
            </a:r>
            <a:r>
              <a:rPr sz="1300" b="1" spc="-20" dirty="0">
                <a:latin typeface="Times New Roman"/>
                <a:cs typeface="Times New Roman"/>
              </a:rPr>
              <a:t> </a:t>
            </a:r>
            <a:r>
              <a:rPr sz="1300" b="1" spc="-10" dirty="0">
                <a:latin typeface="Calibri"/>
                <a:cs typeface="Calibri"/>
              </a:rPr>
              <a:t>a</a:t>
            </a:r>
            <a:r>
              <a:rPr sz="1300" b="1" spc="-35" dirty="0">
                <a:latin typeface="Times New Roman"/>
                <a:cs typeface="Times New Roman"/>
              </a:rPr>
              <a:t> </a:t>
            </a:r>
            <a:r>
              <a:rPr sz="1300" b="1" spc="-10" dirty="0">
                <a:latin typeface="Calibri"/>
                <a:cs typeface="Calibri"/>
              </a:rPr>
              <a:t>Er</a:t>
            </a:r>
            <a:r>
              <a:rPr sz="1300" b="1" spc="-15" dirty="0">
                <a:latin typeface="Calibri"/>
                <a:cs typeface="Calibri"/>
              </a:rPr>
              <a:t>ra</a:t>
            </a:r>
            <a:r>
              <a:rPr sz="1300" b="1" spc="-5" dirty="0">
                <a:latin typeface="Calibri"/>
                <a:cs typeface="Calibri"/>
              </a:rPr>
              <a:t>di</a:t>
            </a:r>
            <a:r>
              <a:rPr sz="1300" b="1" spc="-15" dirty="0">
                <a:latin typeface="Calibri"/>
                <a:cs typeface="Calibri"/>
              </a:rPr>
              <a:t>c</a:t>
            </a:r>
            <a:r>
              <a:rPr sz="1300" b="1" spc="-20" dirty="0">
                <a:latin typeface="Calibri"/>
                <a:cs typeface="Calibri"/>
              </a:rPr>
              <a:t>a</a:t>
            </a:r>
            <a:r>
              <a:rPr sz="1300" b="1" spc="-15" dirty="0">
                <a:latin typeface="Calibri"/>
                <a:cs typeface="Calibri"/>
              </a:rPr>
              <a:t>ç</a:t>
            </a:r>
            <a:r>
              <a:rPr sz="1300" b="1" spc="-20" dirty="0">
                <a:latin typeface="Calibri"/>
                <a:cs typeface="Calibri"/>
              </a:rPr>
              <a:t>ã</a:t>
            </a:r>
            <a:r>
              <a:rPr sz="1300" b="1" spc="-10" dirty="0">
                <a:latin typeface="Calibri"/>
                <a:cs typeface="Calibri"/>
              </a:rPr>
              <a:t>o</a:t>
            </a:r>
            <a:r>
              <a:rPr sz="1300" b="1" spc="-5" dirty="0">
                <a:latin typeface="Times New Roman"/>
                <a:cs typeface="Times New Roman"/>
              </a:rPr>
              <a:t> </a:t>
            </a:r>
            <a:r>
              <a:rPr sz="1300" b="1" spc="-15" dirty="0">
                <a:latin typeface="Calibri"/>
                <a:cs typeface="Calibri"/>
              </a:rPr>
              <a:t>G</a:t>
            </a:r>
            <a:r>
              <a:rPr sz="1300" b="1" dirty="0">
                <a:latin typeface="Calibri"/>
                <a:cs typeface="Calibri"/>
              </a:rPr>
              <a:t>l</a:t>
            </a:r>
            <a:r>
              <a:rPr sz="1300" b="1" spc="-10" dirty="0">
                <a:latin typeface="Calibri"/>
                <a:cs typeface="Calibri"/>
              </a:rPr>
              <a:t>ob</a:t>
            </a:r>
            <a:r>
              <a:rPr sz="1300" b="1" spc="-15" dirty="0">
                <a:latin typeface="Calibri"/>
                <a:cs typeface="Calibri"/>
              </a:rPr>
              <a:t>a</a:t>
            </a:r>
            <a:r>
              <a:rPr sz="1300" b="1" spc="-5" dirty="0">
                <a:latin typeface="Calibri"/>
                <a:cs typeface="Calibri"/>
              </a:rPr>
              <a:t>l</a:t>
            </a:r>
            <a:r>
              <a:rPr sz="1300" b="1" spc="-10" dirty="0">
                <a:latin typeface="Times New Roman"/>
                <a:cs typeface="Times New Roman"/>
              </a:rPr>
              <a:t> </a:t>
            </a:r>
            <a:r>
              <a:rPr sz="1300" b="1" spc="-10" dirty="0">
                <a:latin typeface="Calibri"/>
                <a:cs typeface="Calibri"/>
              </a:rPr>
              <a:t>da</a:t>
            </a:r>
            <a:r>
              <a:rPr sz="1300" b="1" spc="-35" dirty="0">
                <a:latin typeface="Times New Roman"/>
                <a:cs typeface="Times New Roman"/>
              </a:rPr>
              <a:t> </a:t>
            </a:r>
            <a:r>
              <a:rPr sz="1300" b="1" spc="-20" dirty="0">
                <a:latin typeface="Calibri"/>
                <a:cs typeface="Calibri"/>
              </a:rPr>
              <a:t>P</a:t>
            </a:r>
            <a:r>
              <a:rPr sz="1300" b="1" spc="-10" dirty="0">
                <a:latin typeface="Calibri"/>
                <a:cs typeface="Calibri"/>
              </a:rPr>
              <a:t>oliomi</a:t>
            </a:r>
            <a:r>
              <a:rPr sz="1300" b="1" spc="-15" dirty="0">
                <a:latin typeface="Calibri"/>
                <a:cs typeface="Calibri"/>
              </a:rPr>
              <a:t>e</a:t>
            </a:r>
            <a:r>
              <a:rPr sz="1300" b="1" spc="-5" dirty="0">
                <a:latin typeface="Calibri"/>
                <a:cs typeface="Calibri"/>
              </a:rPr>
              <a:t>li</a:t>
            </a:r>
            <a:r>
              <a:rPr sz="1300" b="1" spc="-10" dirty="0">
                <a:latin typeface="Calibri"/>
                <a:cs typeface="Calibri"/>
              </a:rPr>
              <a:t>te</a:t>
            </a:r>
            <a:r>
              <a:rPr sz="1300" b="1" spc="-5" dirty="0">
                <a:latin typeface="Times New Roman"/>
                <a:cs typeface="Times New Roman"/>
              </a:rPr>
              <a:t> </a:t>
            </a:r>
            <a:r>
              <a:rPr sz="1300" b="1" spc="-10" dirty="0">
                <a:latin typeface="Calibri"/>
                <a:cs typeface="Calibri"/>
              </a:rPr>
              <a:t>da</a:t>
            </a:r>
            <a:r>
              <a:rPr sz="1300" b="1" spc="-35" dirty="0">
                <a:latin typeface="Times New Roman"/>
                <a:cs typeface="Times New Roman"/>
              </a:rPr>
              <a:t> </a:t>
            </a:r>
            <a:r>
              <a:rPr sz="1300" b="1" spc="-15" dirty="0">
                <a:latin typeface="Calibri"/>
                <a:cs typeface="Calibri"/>
              </a:rPr>
              <a:t>O</a:t>
            </a:r>
            <a:r>
              <a:rPr sz="1300" b="1" spc="-25" dirty="0">
                <a:latin typeface="Calibri"/>
                <a:cs typeface="Calibri"/>
              </a:rPr>
              <a:t>M</a:t>
            </a:r>
            <a:r>
              <a:rPr sz="1300" b="1" spc="-10" dirty="0">
                <a:latin typeface="Calibri"/>
                <a:cs typeface="Calibri"/>
              </a:rPr>
              <a:t>S</a:t>
            </a:r>
            <a:r>
              <a:rPr sz="1300" b="1" spc="-20" dirty="0">
                <a:latin typeface="Times New Roman"/>
                <a:cs typeface="Times New Roman"/>
              </a:rPr>
              <a:t> </a:t>
            </a:r>
            <a:r>
              <a:rPr sz="1300" b="1" spc="-10" dirty="0">
                <a:latin typeface="Calibri"/>
                <a:cs typeface="Calibri"/>
              </a:rPr>
              <a:t>p</a:t>
            </a:r>
            <a:r>
              <a:rPr sz="1300" b="1" spc="-20" dirty="0">
                <a:latin typeface="Calibri"/>
                <a:cs typeface="Calibri"/>
              </a:rPr>
              <a:t>a</a:t>
            </a:r>
            <a:r>
              <a:rPr sz="1300" b="1" spc="-10" dirty="0">
                <a:latin typeface="Calibri"/>
                <a:cs typeface="Calibri"/>
              </a:rPr>
              <a:t>ra</a:t>
            </a:r>
            <a:r>
              <a:rPr sz="1300" b="1" spc="-20" dirty="0">
                <a:latin typeface="Times New Roman"/>
                <a:cs typeface="Times New Roman"/>
              </a:rPr>
              <a:t> </a:t>
            </a:r>
            <a:r>
              <a:rPr sz="1300" b="1" spc="-20" dirty="0">
                <a:latin typeface="Calibri"/>
                <a:cs typeface="Calibri"/>
              </a:rPr>
              <a:t>e</a:t>
            </a:r>
            <a:r>
              <a:rPr sz="1300" b="1" spc="-10" dirty="0">
                <a:latin typeface="Calibri"/>
                <a:cs typeface="Calibri"/>
              </a:rPr>
              <a:t>vita</a:t>
            </a:r>
            <a:r>
              <a:rPr sz="1300" b="1" dirty="0">
                <a:latin typeface="Calibri"/>
                <a:cs typeface="Calibri"/>
              </a:rPr>
              <a:t>r</a:t>
            </a:r>
            <a:r>
              <a:rPr sz="1300" b="1" spc="-10" dirty="0">
                <a:latin typeface="Times New Roman"/>
                <a:cs typeface="Times New Roman"/>
              </a:rPr>
              <a:t> </a:t>
            </a:r>
            <a:r>
              <a:rPr sz="1300" b="1" spc="-10" dirty="0">
                <a:latin typeface="Calibri"/>
                <a:cs typeface="Calibri"/>
              </a:rPr>
              <a:t>a</a:t>
            </a:r>
            <a:r>
              <a:rPr sz="1300" b="1" spc="-5" dirty="0">
                <a:latin typeface="Times New Roman"/>
                <a:cs typeface="Times New Roman"/>
              </a:rPr>
              <a:t> </a:t>
            </a:r>
            <a:r>
              <a:rPr sz="1300" b="1" spc="-15" dirty="0">
                <a:latin typeface="Calibri"/>
                <a:cs typeface="Calibri"/>
              </a:rPr>
              <a:t>re</a:t>
            </a:r>
            <a:r>
              <a:rPr sz="1300" b="1" spc="-5" dirty="0">
                <a:latin typeface="Calibri"/>
                <a:cs typeface="Calibri"/>
              </a:rPr>
              <a:t>in</a:t>
            </a:r>
            <a:r>
              <a:rPr sz="1300" b="1" spc="-10" dirty="0">
                <a:latin typeface="Calibri"/>
                <a:cs typeface="Calibri"/>
              </a:rPr>
              <a:t>troduç</a:t>
            </a:r>
            <a:r>
              <a:rPr sz="1300" b="1" spc="-20" dirty="0">
                <a:latin typeface="Calibri"/>
                <a:cs typeface="Calibri"/>
              </a:rPr>
              <a:t>ã</a:t>
            </a:r>
            <a:r>
              <a:rPr sz="1300" b="1" spc="-10" dirty="0">
                <a:latin typeface="Calibri"/>
                <a:cs typeface="Calibri"/>
              </a:rPr>
              <a:t>o</a:t>
            </a:r>
            <a:r>
              <a:rPr sz="1300" b="1" spc="20" dirty="0">
                <a:latin typeface="Times New Roman"/>
                <a:cs typeface="Times New Roman"/>
              </a:rPr>
              <a:t> </a:t>
            </a:r>
            <a:r>
              <a:rPr sz="1300" b="1" spc="-10" dirty="0">
                <a:latin typeface="Calibri"/>
                <a:cs typeface="Calibri"/>
              </a:rPr>
              <a:t>do</a:t>
            </a:r>
            <a:r>
              <a:rPr sz="1300" b="1" spc="-5" dirty="0">
                <a:latin typeface="Times New Roman"/>
                <a:cs typeface="Times New Roman"/>
              </a:rPr>
              <a:t> </a:t>
            </a:r>
            <a:r>
              <a:rPr sz="1300" b="1" spc="-10" dirty="0">
                <a:latin typeface="Calibri"/>
                <a:cs typeface="Calibri"/>
              </a:rPr>
              <a:t>poliovírus</a:t>
            </a:r>
            <a:r>
              <a:rPr sz="1300" b="1" spc="-5" dirty="0">
                <a:latin typeface="Times New Roman"/>
                <a:cs typeface="Times New Roman"/>
              </a:rPr>
              <a:t> </a:t>
            </a:r>
            <a:r>
              <a:rPr sz="1300" b="1" spc="-10" dirty="0">
                <a:latin typeface="Calibri"/>
                <a:cs typeface="Calibri"/>
              </a:rPr>
              <a:t>s</a:t>
            </a:r>
            <a:r>
              <a:rPr sz="1300" b="1" spc="-20" dirty="0">
                <a:latin typeface="Calibri"/>
                <a:cs typeface="Calibri"/>
              </a:rPr>
              <a:t>e</a:t>
            </a:r>
            <a:r>
              <a:rPr sz="1300" b="1" spc="-5" dirty="0">
                <a:latin typeface="Calibri"/>
                <a:cs typeface="Calibri"/>
              </a:rPr>
              <a:t>l</a:t>
            </a:r>
            <a:r>
              <a:rPr sz="1300" b="1" spc="-15" dirty="0">
                <a:latin typeface="Calibri"/>
                <a:cs typeface="Calibri"/>
              </a:rPr>
              <a:t>vag</a:t>
            </a:r>
            <a:r>
              <a:rPr sz="1300" b="1" spc="-20" dirty="0">
                <a:latin typeface="Calibri"/>
                <a:cs typeface="Calibri"/>
              </a:rPr>
              <a:t>e</a:t>
            </a:r>
            <a:r>
              <a:rPr sz="1300" b="1" spc="-15" dirty="0">
                <a:latin typeface="Calibri"/>
                <a:cs typeface="Calibri"/>
              </a:rPr>
              <a:t>m.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121919" y="1041428"/>
            <a:ext cx="2447290" cy="1083310"/>
          </a:xfrm>
          <a:custGeom>
            <a:avLst/>
            <a:gdLst/>
            <a:ahLst/>
            <a:cxnLst/>
            <a:rect l="l" t="t" r="r" b="b"/>
            <a:pathLst>
              <a:path w="2447290" h="1083310">
                <a:moveTo>
                  <a:pt x="0" y="1083027"/>
                </a:moveTo>
                <a:lnTo>
                  <a:pt x="2447162" y="1083027"/>
                </a:lnTo>
                <a:lnTo>
                  <a:pt x="2447162" y="0"/>
                </a:lnTo>
                <a:lnTo>
                  <a:pt x="0" y="0"/>
                </a:lnTo>
                <a:lnTo>
                  <a:pt x="0" y="1083027"/>
                </a:lnTo>
                <a:close/>
              </a:path>
            </a:pathLst>
          </a:custGeom>
          <a:ln w="1270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863726" y="1065038"/>
            <a:ext cx="1990725" cy="1139825"/>
          </a:xfrm>
          <a:custGeom>
            <a:avLst/>
            <a:gdLst/>
            <a:ahLst/>
            <a:cxnLst/>
            <a:rect l="l" t="t" r="r" b="b"/>
            <a:pathLst>
              <a:path w="1990725" h="1139825">
                <a:moveTo>
                  <a:pt x="0" y="1139296"/>
                </a:moveTo>
                <a:lnTo>
                  <a:pt x="1990212" y="1139296"/>
                </a:lnTo>
                <a:lnTo>
                  <a:pt x="1990212" y="0"/>
                </a:lnTo>
                <a:lnTo>
                  <a:pt x="0" y="0"/>
                </a:lnTo>
                <a:lnTo>
                  <a:pt x="0" y="1139296"/>
                </a:lnTo>
                <a:close/>
              </a:path>
            </a:pathLst>
          </a:custGeom>
          <a:ln w="1270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396989" y="3631894"/>
            <a:ext cx="1855470" cy="1406525"/>
          </a:xfrm>
          <a:custGeom>
            <a:avLst/>
            <a:gdLst/>
            <a:ahLst/>
            <a:cxnLst/>
            <a:rect l="l" t="t" r="r" b="b"/>
            <a:pathLst>
              <a:path w="1855470" h="1406525">
                <a:moveTo>
                  <a:pt x="0" y="1406533"/>
                </a:moveTo>
                <a:lnTo>
                  <a:pt x="1855220" y="1406533"/>
                </a:lnTo>
                <a:lnTo>
                  <a:pt x="1855220" y="0"/>
                </a:lnTo>
                <a:lnTo>
                  <a:pt x="0" y="0"/>
                </a:lnTo>
                <a:lnTo>
                  <a:pt x="0" y="1406533"/>
                </a:lnTo>
                <a:close/>
              </a:path>
            </a:pathLst>
          </a:custGeom>
          <a:ln w="1270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3003552" y="1179191"/>
            <a:ext cx="1784985" cy="844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</a:pPr>
            <a:r>
              <a:rPr sz="1400" b="1" dirty="0">
                <a:latin typeface="Calibri"/>
                <a:cs typeface="Calibri"/>
              </a:rPr>
              <a:t>Brasil</a:t>
            </a:r>
            <a:r>
              <a:rPr sz="1400" b="1" spc="-4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Calibri"/>
                <a:cs typeface="Calibri"/>
              </a:rPr>
              <a:t>r</a:t>
            </a:r>
            <a:r>
              <a:rPr sz="1400" b="1" spc="-5" dirty="0">
                <a:latin typeface="Calibri"/>
                <a:cs typeface="Calibri"/>
              </a:rPr>
              <a:t>ec</a:t>
            </a:r>
            <a:r>
              <a:rPr sz="1400" b="1" dirty="0">
                <a:latin typeface="Calibri"/>
                <a:cs typeface="Calibri"/>
              </a:rPr>
              <a:t>ebeu</a:t>
            </a:r>
            <a:r>
              <a:rPr sz="1400" b="1" spc="-8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Calibri"/>
                <a:cs typeface="Calibri"/>
              </a:rPr>
              <a:t>da</a:t>
            </a:r>
            <a:r>
              <a:rPr sz="1400" b="1" spc="-50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Calibri"/>
                <a:cs typeface="Calibri"/>
              </a:rPr>
              <a:t>OPA</a:t>
            </a:r>
            <a:r>
              <a:rPr sz="1400" b="1" spc="-10" dirty="0">
                <a:latin typeface="Calibri"/>
                <a:cs typeface="Calibri"/>
              </a:rPr>
              <a:t>S</a:t>
            </a:r>
            <a:r>
              <a:rPr sz="1400" b="1" dirty="0">
                <a:latin typeface="Calibri"/>
                <a:cs typeface="Calibri"/>
              </a:rPr>
              <a:t>,</a:t>
            </a:r>
            <a:r>
              <a:rPr sz="1400" b="1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Calibri"/>
                <a:cs typeface="Calibri"/>
              </a:rPr>
              <a:t>a</a:t>
            </a:r>
            <a:r>
              <a:rPr sz="1400" b="1" spc="-50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Calibri"/>
                <a:cs typeface="Calibri"/>
              </a:rPr>
              <a:t>Ce</a:t>
            </a:r>
            <a:r>
              <a:rPr sz="1400" b="1" dirty="0">
                <a:latin typeface="Calibri"/>
                <a:cs typeface="Calibri"/>
              </a:rPr>
              <a:t>rti</a:t>
            </a:r>
            <a:r>
              <a:rPr sz="1400" b="1" spc="-5" dirty="0">
                <a:latin typeface="Calibri"/>
                <a:cs typeface="Calibri"/>
              </a:rPr>
              <a:t>ficaç</a:t>
            </a:r>
            <a:r>
              <a:rPr sz="1400" b="1" spc="5" dirty="0">
                <a:latin typeface="Calibri"/>
                <a:cs typeface="Calibri"/>
              </a:rPr>
              <a:t>ã</a:t>
            </a:r>
            <a:r>
              <a:rPr sz="1400" b="1" dirty="0">
                <a:latin typeface="Calibri"/>
                <a:cs typeface="Calibri"/>
              </a:rPr>
              <a:t>o</a:t>
            </a:r>
            <a:r>
              <a:rPr sz="1400" b="1" spc="-9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Calibri"/>
                <a:cs typeface="Calibri"/>
              </a:rPr>
              <a:t>de</a:t>
            </a:r>
            <a:r>
              <a:rPr sz="1400" b="1" spc="-5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Calibri"/>
                <a:cs typeface="Calibri"/>
              </a:rPr>
              <a:t>Ár</a:t>
            </a:r>
            <a:r>
              <a:rPr sz="1400" b="1" spc="-5" dirty="0">
                <a:latin typeface="Calibri"/>
                <a:cs typeface="Calibri"/>
              </a:rPr>
              <a:t>ea</a:t>
            </a:r>
            <a:r>
              <a:rPr sz="1400" b="1" spc="-5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L</a:t>
            </a:r>
            <a:r>
              <a:rPr sz="1400" b="1" dirty="0">
                <a:latin typeface="Calibri"/>
                <a:cs typeface="Calibri"/>
              </a:rPr>
              <a:t>ivre</a:t>
            </a:r>
            <a:r>
              <a:rPr sz="1400" b="1" spc="-5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Calibri"/>
                <a:cs typeface="Calibri"/>
              </a:rPr>
              <a:t>de</a:t>
            </a:r>
            <a:r>
              <a:rPr sz="1400" b="1" spc="-50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Calibri"/>
                <a:cs typeface="Calibri"/>
              </a:rPr>
              <a:t>Ci</a:t>
            </a:r>
            <a:r>
              <a:rPr sz="1400" b="1" spc="5" dirty="0">
                <a:latin typeface="Calibri"/>
                <a:cs typeface="Calibri"/>
              </a:rPr>
              <a:t>r</a:t>
            </a:r>
            <a:r>
              <a:rPr sz="1400" b="1" spc="-5" dirty="0">
                <a:latin typeface="Calibri"/>
                <a:cs typeface="Calibri"/>
              </a:rPr>
              <a:t>cu</a:t>
            </a:r>
            <a:r>
              <a:rPr sz="1400" b="1" spc="5" dirty="0">
                <a:latin typeface="Calibri"/>
                <a:cs typeface="Calibri"/>
              </a:rPr>
              <a:t>l</a:t>
            </a:r>
            <a:r>
              <a:rPr sz="1400" b="1" dirty="0">
                <a:latin typeface="Calibri"/>
                <a:cs typeface="Calibri"/>
              </a:rPr>
              <a:t>ação</a:t>
            </a:r>
            <a:r>
              <a:rPr sz="1400" b="1" spc="-7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Calibri"/>
                <a:cs typeface="Calibri"/>
              </a:rPr>
              <a:t>do</a:t>
            </a:r>
            <a:r>
              <a:rPr sz="1400" b="1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Calibri"/>
                <a:cs typeface="Calibri"/>
              </a:rPr>
              <a:t>Polioví</a:t>
            </a:r>
            <a:r>
              <a:rPr sz="1400" b="1" spc="5" dirty="0">
                <a:latin typeface="Calibri"/>
                <a:cs typeface="Calibri"/>
              </a:rPr>
              <a:t>r</a:t>
            </a:r>
            <a:r>
              <a:rPr sz="1400" b="1" dirty="0">
                <a:latin typeface="Calibri"/>
                <a:cs typeface="Calibri"/>
              </a:rPr>
              <a:t>us</a:t>
            </a:r>
            <a:r>
              <a:rPr sz="1400" b="1" spc="-4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Calibri"/>
                <a:cs typeface="Calibri"/>
              </a:rPr>
              <a:t>Selva</a:t>
            </a:r>
            <a:r>
              <a:rPr sz="1400" b="1" spc="-10" dirty="0">
                <a:latin typeface="Calibri"/>
                <a:cs typeface="Calibri"/>
              </a:rPr>
              <a:t>g</a:t>
            </a:r>
            <a:r>
              <a:rPr sz="1400" b="1" spc="-5" dirty="0">
                <a:latin typeface="Calibri"/>
                <a:cs typeface="Calibri"/>
              </a:rPr>
              <a:t>em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4230623" y="2115692"/>
            <a:ext cx="115879" cy="10860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672199" y="2385404"/>
            <a:ext cx="1185708" cy="11857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4073401" y="2825906"/>
            <a:ext cx="476884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10" dirty="0">
                <a:solidFill>
                  <a:srgbClr val="FFFFFF"/>
                </a:solidFill>
                <a:latin typeface="Tahoma"/>
                <a:cs typeface="Tahoma"/>
              </a:rPr>
              <a:t>1994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7105650" y="1809369"/>
            <a:ext cx="1930779" cy="19307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7746624" y="2555324"/>
            <a:ext cx="80010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25" dirty="0">
                <a:solidFill>
                  <a:srgbClr val="FFFFFF"/>
                </a:solidFill>
                <a:latin typeface="Tahoma"/>
                <a:cs typeface="Tahoma"/>
              </a:rPr>
              <a:t>2016</a:t>
            </a:r>
            <a:endParaRPr sz="2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85291" y="589637"/>
            <a:ext cx="5779135" cy="681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7645" marR="5080" indent="-195580">
              <a:lnSpc>
                <a:spcPct val="101699"/>
              </a:lnSpc>
            </a:pPr>
            <a:r>
              <a:rPr sz="2400" b="1" spc="15" dirty="0">
                <a:solidFill>
                  <a:srgbClr val="0A8FFF"/>
                </a:solidFill>
                <a:latin typeface="Tahoma"/>
                <a:cs typeface="Tahoma"/>
              </a:rPr>
              <a:t>Ape</a:t>
            </a:r>
            <a:r>
              <a:rPr sz="2400" b="1" spc="10" dirty="0">
                <a:solidFill>
                  <a:srgbClr val="0A8FFF"/>
                </a:solidFill>
                <a:latin typeface="Tahoma"/>
                <a:cs typeface="Tahoma"/>
              </a:rPr>
              <a:t>sar</a:t>
            </a:r>
            <a:r>
              <a:rPr sz="2400" b="1" spc="120" dirty="0">
                <a:solidFill>
                  <a:srgbClr val="0A8FFF"/>
                </a:solidFill>
                <a:latin typeface="Times New Roman"/>
                <a:cs typeface="Times New Roman"/>
              </a:rPr>
              <a:t> </a:t>
            </a:r>
            <a:r>
              <a:rPr sz="2400" b="1" spc="10" dirty="0">
                <a:solidFill>
                  <a:srgbClr val="0A8FFF"/>
                </a:solidFill>
                <a:latin typeface="Tahoma"/>
                <a:cs typeface="Tahoma"/>
              </a:rPr>
              <a:t>d</a:t>
            </a:r>
            <a:r>
              <a:rPr sz="2400" b="1" spc="20" dirty="0">
                <a:solidFill>
                  <a:srgbClr val="0A8FFF"/>
                </a:solidFill>
                <a:latin typeface="Tahoma"/>
                <a:cs typeface="Tahoma"/>
              </a:rPr>
              <a:t>e</a:t>
            </a:r>
            <a:r>
              <a:rPr sz="2400" b="1" spc="10" dirty="0">
                <a:solidFill>
                  <a:srgbClr val="0A8FFF"/>
                </a:solidFill>
                <a:latin typeface="Tahoma"/>
                <a:cs typeface="Tahoma"/>
              </a:rPr>
              <a:t>ste</a:t>
            </a:r>
            <a:r>
              <a:rPr sz="2400" b="1" spc="120" dirty="0">
                <a:solidFill>
                  <a:srgbClr val="0A8FFF"/>
                </a:solidFill>
                <a:latin typeface="Times New Roman"/>
                <a:cs typeface="Times New Roman"/>
              </a:rPr>
              <a:t> </a:t>
            </a:r>
            <a:r>
              <a:rPr sz="2400" b="1" spc="5" dirty="0">
                <a:solidFill>
                  <a:srgbClr val="0A8FFF"/>
                </a:solidFill>
                <a:latin typeface="Tahoma"/>
                <a:cs typeface="Tahoma"/>
              </a:rPr>
              <a:t>c</a:t>
            </a:r>
            <a:r>
              <a:rPr sz="2400" b="1" spc="15" dirty="0">
                <a:solidFill>
                  <a:srgbClr val="0A8FFF"/>
                </a:solidFill>
                <a:latin typeface="Tahoma"/>
                <a:cs typeface="Tahoma"/>
              </a:rPr>
              <a:t>e</a:t>
            </a:r>
            <a:r>
              <a:rPr sz="2400" b="1" spc="10" dirty="0">
                <a:solidFill>
                  <a:srgbClr val="0A8FFF"/>
                </a:solidFill>
                <a:latin typeface="Tahoma"/>
                <a:cs typeface="Tahoma"/>
              </a:rPr>
              <a:t>n</a:t>
            </a:r>
            <a:r>
              <a:rPr sz="2400" b="1" spc="15" dirty="0">
                <a:solidFill>
                  <a:srgbClr val="0A8FFF"/>
                </a:solidFill>
                <a:latin typeface="Tahoma"/>
                <a:cs typeface="Tahoma"/>
              </a:rPr>
              <a:t>á</a:t>
            </a:r>
            <a:r>
              <a:rPr sz="2400" b="1" spc="10" dirty="0">
                <a:solidFill>
                  <a:srgbClr val="0A8FFF"/>
                </a:solidFill>
                <a:latin typeface="Tahoma"/>
                <a:cs typeface="Tahoma"/>
              </a:rPr>
              <a:t>rio,</a:t>
            </a:r>
            <a:r>
              <a:rPr sz="2400" b="1" spc="120" dirty="0">
                <a:solidFill>
                  <a:srgbClr val="0A8FFF"/>
                </a:solidFill>
                <a:latin typeface="Times New Roman"/>
                <a:cs typeface="Times New Roman"/>
              </a:rPr>
              <a:t> </a:t>
            </a:r>
            <a:r>
              <a:rPr sz="2400" b="1" spc="10" dirty="0">
                <a:solidFill>
                  <a:srgbClr val="0A8FFF"/>
                </a:solidFill>
                <a:latin typeface="Tahoma"/>
                <a:cs typeface="Tahoma"/>
              </a:rPr>
              <a:t>o</a:t>
            </a:r>
            <a:r>
              <a:rPr sz="2400" b="1" spc="114" dirty="0">
                <a:solidFill>
                  <a:srgbClr val="0A8FFF"/>
                </a:solidFill>
                <a:latin typeface="Times New Roman"/>
                <a:cs typeface="Times New Roman"/>
              </a:rPr>
              <a:t> </a:t>
            </a:r>
            <a:r>
              <a:rPr sz="2400" b="1" spc="5" dirty="0">
                <a:solidFill>
                  <a:srgbClr val="0A8FFF"/>
                </a:solidFill>
                <a:latin typeface="Tahoma"/>
                <a:cs typeface="Tahoma"/>
              </a:rPr>
              <a:t>Ministéri</a:t>
            </a:r>
            <a:r>
              <a:rPr sz="2400" b="1" spc="10" dirty="0">
                <a:solidFill>
                  <a:srgbClr val="0A8FFF"/>
                </a:solidFill>
                <a:latin typeface="Tahoma"/>
                <a:cs typeface="Tahoma"/>
              </a:rPr>
              <a:t>o</a:t>
            </a:r>
            <a:r>
              <a:rPr sz="2400" b="1" spc="150" dirty="0">
                <a:solidFill>
                  <a:srgbClr val="0A8FFF"/>
                </a:solidFill>
                <a:latin typeface="Times New Roman"/>
                <a:cs typeface="Times New Roman"/>
              </a:rPr>
              <a:t> </a:t>
            </a:r>
            <a:r>
              <a:rPr sz="2400" b="1" spc="5" dirty="0">
                <a:solidFill>
                  <a:srgbClr val="0A8FFF"/>
                </a:solidFill>
                <a:latin typeface="Tahoma"/>
                <a:cs typeface="Tahoma"/>
              </a:rPr>
              <a:t>da</a:t>
            </a:r>
            <a:r>
              <a:rPr sz="2400" b="1" dirty="0">
                <a:solidFill>
                  <a:srgbClr val="0A8FFF"/>
                </a:solidFill>
                <a:latin typeface="Times New Roman"/>
                <a:cs typeface="Times New Roman"/>
              </a:rPr>
              <a:t> </a:t>
            </a:r>
            <a:r>
              <a:rPr sz="2400" b="1" spc="10" dirty="0">
                <a:solidFill>
                  <a:srgbClr val="0A8FFF"/>
                </a:solidFill>
                <a:latin typeface="Tahoma"/>
                <a:cs typeface="Tahoma"/>
              </a:rPr>
              <a:t>Sa</a:t>
            </a:r>
            <a:r>
              <a:rPr sz="2400" b="1" spc="20" dirty="0">
                <a:solidFill>
                  <a:srgbClr val="0A8FFF"/>
                </a:solidFill>
                <a:latin typeface="Tahoma"/>
                <a:cs typeface="Tahoma"/>
              </a:rPr>
              <a:t>ú</a:t>
            </a:r>
            <a:r>
              <a:rPr sz="2400" b="1" spc="10" dirty="0">
                <a:solidFill>
                  <a:srgbClr val="0A8FFF"/>
                </a:solidFill>
                <a:latin typeface="Tahoma"/>
                <a:cs typeface="Tahoma"/>
              </a:rPr>
              <a:t>de</a:t>
            </a:r>
            <a:r>
              <a:rPr sz="2400" b="1" spc="130" dirty="0">
                <a:solidFill>
                  <a:srgbClr val="0A8FFF"/>
                </a:solidFill>
                <a:latin typeface="Times New Roman"/>
                <a:cs typeface="Times New Roman"/>
              </a:rPr>
              <a:t> </a:t>
            </a:r>
            <a:r>
              <a:rPr sz="2400" b="1" spc="10" dirty="0">
                <a:solidFill>
                  <a:srgbClr val="0A8FFF"/>
                </a:solidFill>
                <a:latin typeface="Tahoma"/>
                <a:cs typeface="Tahoma"/>
              </a:rPr>
              <a:t>d</a:t>
            </a:r>
            <a:r>
              <a:rPr sz="2400" b="1" spc="20" dirty="0">
                <a:solidFill>
                  <a:srgbClr val="0A8FFF"/>
                </a:solidFill>
                <a:latin typeface="Tahoma"/>
                <a:cs typeface="Tahoma"/>
              </a:rPr>
              <a:t>e</a:t>
            </a:r>
            <a:r>
              <a:rPr sz="2400" b="1" spc="10" dirty="0">
                <a:solidFill>
                  <a:srgbClr val="0A8FFF"/>
                </a:solidFill>
                <a:latin typeface="Tahoma"/>
                <a:cs typeface="Tahoma"/>
              </a:rPr>
              <a:t>st</a:t>
            </a:r>
            <a:r>
              <a:rPr sz="2400" b="1" spc="-5" dirty="0">
                <a:solidFill>
                  <a:srgbClr val="0A8FFF"/>
                </a:solidFill>
                <a:latin typeface="Tahoma"/>
                <a:cs typeface="Tahoma"/>
              </a:rPr>
              <a:t>i</a:t>
            </a:r>
            <a:r>
              <a:rPr sz="2400" b="1" spc="10" dirty="0">
                <a:solidFill>
                  <a:srgbClr val="0A8FFF"/>
                </a:solidFill>
                <a:latin typeface="Tahoma"/>
                <a:cs typeface="Tahoma"/>
              </a:rPr>
              <a:t>na</a:t>
            </a:r>
            <a:r>
              <a:rPr sz="2400" b="1" spc="125" dirty="0">
                <a:solidFill>
                  <a:srgbClr val="0A8FFF"/>
                </a:solidFill>
                <a:latin typeface="Times New Roman"/>
                <a:cs typeface="Times New Roman"/>
              </a:rPr>
              <a:t> </a:t>
            </a:r>
            <a:r>
              <a:rPr sz="2400" b="1" spc="10" dirty="0">
                <a:solidFill>
                  <a:srgbClr val="0A8FFF"/>
                </a:solidFill>
                <a:latin typeface="Tahoma"/>
                <a:cs typeface="Tahoma"/>
              </a:rPr>
              <a:t>r</a:t>
            </a:r>
            <a:r>
              <a:rPr sz="2400" b="1" spc="15" dirty="0">
                <a:solidFill>
                  <a:srgbClr val="0A8FFF"/>
                </a:solidFill>
                <a:latin typeface="Tahoma"/>
                <a:cs typeface="Tahoma"/>
              </a:rPr>
              <a:t>e</a:t>
            </a:r>
            <a:r>
              <a:rPr sz="2400" b="1" spc="5" dirty="0">
                <a:solidFill>
                  <a:srgbClr val="0A8FFF"/>
                </a:solidFill>
                <a:latin typeface="Tahoma"/>
                <a:cs typeface="Tahoma"/>
              </a:rPr>
              <a:t>curso</a:t>
            </a:r>
            <a:r>
              <a:rPr sz="2400" b="1" spc="10" dirty="0">
                <a:solidFill>
                  <a:srgbClr val="0A8FFF"/>
                </a:solidFill>
                <a:latin typeface="Tahoma"/>
                <a:cs typeface="Tahoma"/>
              </a:rPr>
              <a:t>s</a:t>
            </a:r>
            <a:r>
              <a:rPr sz="2400" b="1" spc="140" dirty="0">
                <a:solidFill>
                  <a:srgbClr val="0A8FFF"/>
                </a:solidFill>
                <a:latin typeface="Times New Roman"/>
                <a:cs typeface="Times New Roman"/>
              </a:rPr>
              <a:t> </a:t>
            </a:r>
            <a:r>
              <a:rPr sz="2400" b="1" spc="5" dirty="0">
                <a:solidFill>
                  <a:srgbClr val="0A8FFF"/>
                </a:solidFill>
                <a:latin typeface="Tahoma"/>
                <a:cs typeface="Tahoma"/>
              </a:rPr>
              <a:t>cr</a:t>
            </a:r>
            <a:r>
              <a:rPr sz="2400" b="1" spc="20" dirty="0">
                <a:solidFill>
                  <a:srgbClr val="0A8FFF"/>
                </a:solidFill>
                <a:latin typeface="Tahoma"/>
                <a:cs typeface="Tahoma"/>
              </a:rPr>
              <a:t>e</a:t>
            </a:r>
            <a:r>
              <a:rPr sz="2400" b="1" spc="10" dirty="0">
                <a:solidFill>
                  <a:srgbClr val="0A8FFF"/>
                </a:solidFill>
                <a:latin typeface="Tahoma"/>
                <a:cs typeface="Tahoma"/>
              </a:rPr>
              <a:t>sce</a:t>
            </a:r>
            <a:r>
              <a:rPr sz="2400" b="1" spc="20" dirty="0">
                <a:solidFill>
                  <a:srgbClr val="0A8FFF"/>
                </a:solidFill>
                <a:latin typeface="Tahoma"/>
                <a:cs typeface="Tahoma"/>
              </a:rPr>
              <a:t>n</a:t>
            </a:r>
            <a:r>
              <a:rPr sz="2400" b="1" spc="10" dirty="0">
                <a:solidFill>
                  <a:srgbClr val="0A8FFF"/>
                </a:solidFill>
                <a:latin typeface="Tahoma"/>
                <a:cs typeface="Tahoma"/>
              </a:rPr>
              <a:t>tes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059" y="1882837"/>
            <a:ext cx="641932" cy="61309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59" y="3293933"/>
            <a:ext cx="641932" cy="61309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815462" y="4154042"/>
            <a:ext cx="1047115" cy="291465"/>
          </a:xfrm>
          <a:custGeom>
            <a:avLst/>
            <a:gdLst/>
            <a:ahLst/>
            <a:cxnLst/>
            <a:rect l="l" t="t" r="r" b="b"/>
            <a:pathLst>
              <a:path w="1047115" h="291464">
                <a:moveTo>
                  <a:pt x="998219" y="291035"/>
                </a:moveTo>
                <a:lnTo>
                  <a:pt x="48524" y="291035"/>
                </a:lnTo>
                <a:lnTo>
                  <a:pt x="34260" y="288908"/>
                </a:lnTo>
                <a:lnTo>
                  <a:pt x="4097" y="262075"/>
                </a:lnTo>
                <a:lnTo>
                  <a:pt x="0" y="0"/>
                </a:lnTo>
                <a:lnTo>
                  <a:pt x="1046744" y="0"/>
                </a:lnTo>
                <a:lnTo>
                  <a:pt x="1046744" y="242529"/>
                </a:lnTo>
                <a:lnTo>
                  <a:pt x="1044616" y="256778"/>
                </a:lnTo>
                <a:lnTo>
                  <a:pt x="1017770" y="286936"/>
                </a:lnTo>
                <a:lnTo>
                  <a:pt x="998219" y="291035"/>
                </a:lnTo>
                <a:close/>
              </a:path>
            </a:pathLst>
          </a:custGeom>
          <a:ln w="12700">
            <a:solidFill>
              <a:srgbClr val="F20E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801745" y="3813941"/>
            <a:ext cx="1068070" cy="362585"/>
          </a:xfrm>
          <a:custGeom>
            <a:avLst/>
            <a:gdLst/>
            <a:ahLst/>
            <a:cxnLst/>
            <a:rect l="l" t="t" r="r" b="b"/>
            <a:pathLst>
              <a:path w="1068070" h="362585">
                <a:moveTo>
                  <a:pt x="1007729" y="0"/>
                </a:moveTo>
                <a:lnTo>
                  <a:pt x="60319" y="0"/>
                </a:lnTo>
                <a:lnTo>
                  <a:pt x="49897" y="890"/>
                </a:lnTo>
                <a:lnTo>
                  <a:pt x="14295" y="21249"/>
                </a:lnTo>
                <a:lnTo>
                  <a:pt x="0" y="60280"/>
                </a:lnTo>
                <a:lnTo>
                  <a:pt x="0" y="361974"/>
                </a:lnTo>
                <a:lnTo>
                  <a:pt x="1068080" y="361974"/>
                </a:lnTo>
                <a:lnTo>
                  <a:pt x="1067181" y="49849"/>
                </a:lnTo>
                <a:lnTo>
                  <a:pt x="1046750" y="14287"/>
                </a:lnTo>
                <a:lnTo>
                  <a:pt x="1007729" y="0"/>
                </a:lnTo>
                <a:close/>
              </a:path>
            </a:pathLst>
          </a:custGeom>
          <a:solidFill>
            <a:srgbClr val="F20E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101717" y="4154042"/>
            <a:ext cx="1056640" cy="291465"/>
          </a:xfrm>
          <a:custGeom>
            <a:avLst/>
            <a:gdLst/>
            <a:ahLst/>
            <a:cxnLst/>
            <a:rect l="l" t="t" r="r" b="b"/>
            <a:pathLst>
              <a:path w="1056640" h="291464">
                <a:moveTo>
                  <a:pt x="1008004" y="291035"/>
                </a:moveTo>
                <a:lnTo>
                  <a:pt x="48524" y="291035"/>
                </a:lnTo>
                <a:lnTo>
                  <a:pt x="34260" y="288908"/>
                </a:lnTo>
                <a:lnTo>
                  <a:pt x="4097" y="262075"/>
                </a:lnTo>
                <a:lnTo>
                  <a:pt x="0" y="0"/>
                </a:lnTo>
                <a:lnTo>
                  <a:pt x="1056497" y="0"/>
                </a:lnTo>
                <a:lnTo>
                  <a:pt x="1056497" y="242529"/>
                </a:lnTo>
                <a:lnTo>
                  <a:pt x="1054371" y="256782"/>
                </a:lnTo>
                <a:lnTo>
                  <a:pt x="1027533" y="286943"/>
                </a:lnTo>
                <a:lnTo>
                  <a:pt x="1008004" y="291035"/>
                </a:lnTo>
                <a:close/>
              </a:path>
            </a:pathLst>
          </a:custGeom>
          <a:ln w="12700">
            <a:solidFill>
              <a:srgbClr val="F20E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095743" y="2349246"/>
            <a:ext cx="1068070" cy="1826895"/>
          </a:xfrm>
          <a:custGeom>
            <a:avLst/>
            <a:gdLst/>
            <a:ahLst/>
            <a:cxnLst/>
            <a:rect l="l" t="t" r="r" b="b"/>
            <a:pathLst>
              <a:path w="1068070" h="1826895">
                <a:moveTo>
                  <a:pt x="890015" y="0"/>
                </a:moveTo>
                <a:lnTo>
                  <a:pt x="177942" y="0"/>
                </a:lnTo>
                <a:lnTo>
                  <a:pt x="165823" y="406"/>
                </a:lnTo>
                <a:lnTo>
                  <a:pt x="123607" y="8454"/>
                </a:lnTo>
                <a:lnTo>
                  <a:pt x="85571" y="25843"/>
                </a:lnTo>
                <a:lnTo>
                  <a:pt x="52983" y="51298"/>
                </a:lnTo>
                <a:lnTo>
                  <a:pt x="27113" y="83547"/>
                </a:lnTo>
                <a:lnTo>
                  <a:pt x="9229" y="121315"/>
                </a:lnTo>
                <a:lnTo>
                  <a:pt x="600" y="163329"/>
                </a:lnTo>
                <a:lnTo>
                  <a:pt x="0" y="178058"/>
                </a:lnTo>
                <a:lnTo>
                  <a:pt x="0" y="1826693"/>
                </a:lnTo>
                <a:lnTo>
                  <a:pt x="1068080" y="1826693"/>
                </a:lnTo>
                <a:lnTo>
                  <a:pt x="1067667" y="165844"/>
                </a:lnTo>
                <a:lnTo>
                  <a:pt x="1059601" y="123638"/>
                </a:lnTo>
                <a:lnTo>
                  <a:pt x="1042203" y="85602"/>
                </a:lnTo>
                <a:lnTo>
                  <a:pt x="1016745" y="53008"/>
                </a:lnTo>
                <a:lnTo>
                  <a:pt x="984500" y="27128"/>
                </a:lnTo>
                <a:lnTo>
                  <a:pt x="946740" y="9235"/>
                </a:lnTo>
                <a:lnTo>
                  <a:pt x="904739" y="600"/>
                </a:lnTo>
                <a:lnTo>
                  <a:pt x="890015" y="0"/>
                </a:lnTo>
                <a:close/>
              </a:path>
            </a:pathLst>
          </a:custGeom>
          <a:solidFill>
            <a:srgbClr val="F20E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232407" y="1333477"/>
            <a:ext cx="5727700" cy="741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10" dirty="0">
                <a:solidFill>
                  <a:srgbClr val="0A8FFF"/>
                </a:solidFill>
                <a:latin typeface="Tahoma"/>
                <a:cs typeface="Tahoma"/>
              </a:rPr>
              <a:t>p</a:t>
            </a:r>
            <a:r>
              <a:rPr sz="2400" b="1" spc="15" dirty="0">
                <a:solidFill>
                  <a:srgbClr val="0A8FFF"/>
                </a:solidFill>
                <a:latin typeface="Tahoma"/>
                <a:cs typeface="Tahoma"/>
              </a:rPr>
              <a:t>a</a:t>
            </a:r>
            <a:r>
              <a:rPr sz="2400" b="1" spc="10" dirty="0">
                <a:solidFill>
                  <a:srgbClr val="0A8FFF"/>
                </a:solidFill>
                <a:latin typeface="Tahoma"/>
                <a:cs typeface="Tahoma"/>
              </a:rPr>
              <a:t>ra</a:t>
            </a:r>
            <a:r>
              <a:rPr sz="2400" b="1" spc="125" dirty="0">
                <a:solidFill>
                  <a:srgbClr val="0A8FFF"/>
                </a:solidFill>
                <a:latin typeface="Times New Roman"/>
                <a:cs typeface="Times New Roman"/>
              </a:rPr>
              <a:t> </a:t>
            </a:r>
            <a:r>
              <a:rPr sz="2400" b="1" spc="5" dirty="0">
                <a:solidFill>
                  <a:srgbClr val="0A8FFF"/>
                </a:solidFill>
                <a:latin typeface="Tahoma"/>
                <a:cs typeface="Tahoma"/>
              </a:rPr>
              <a:t>of</a:t>
            </a:r>
            <a:r>
              <a:rPr sz="2400" b="1" spc="15" dirty="0">
                <a:solidFill>
                  <a:srgbClr val="0A8FFF"/>
                </a:solidFill>
                <a:latin typeface="Tahoma"/>
                <a:cs typeface="Tahoma"/>
              </a:rPr>
              <a:t>e</a:t>
            </a:r>
            <a:r>
              <a:rPr sz="2400" b="1" spc="10" dirty="0">
                <a:solidFill>
                  <a:srgbClr val="0A8FFF"/>
                </a:solidFill>
                <a:latin typeface="Tahoma"/>
                <a:cs typeface="Tahoma"/>
              </a:rPr>
              <a:t>rta</a:t>
            </a:r>
            <a:r>
              <a:rPr sz="2400" b="1" spc="120" dirty="0">
                <a:solidFill>
                  <a:srgbClr val="0A8FFF"/>
                </a:solidFill>
                <a:latin typeface="Times New Roman"/>
                <a:cs typeface="Times New Roman"/>
              </a:rPr>
              <a:t> </a:t>
            </a:r>
            <a:r>
              <a:rPr sz="2400" b="1" spc="10" dirty="0">
                <a:solidFill>
                  <a:srgbClr val="0A8FFF"/>
                </a:solidFill>
                <a:latin typeface="Tahoma"/>
                <a:cs typeface="Tahoma"/>
              </a:rPr>
              <a:t>de</a:t>
            </a:r>
            <a:r>
              <a:rPr sz="2400" b="1" spc="120" dirty="0">
                <a:solidFill>
                  <a:srgbClr val="0A8F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A8FFF"/>
                </a:solidFill>
                <a:latin typeface="Tahoma"/>
                <a:cs typeface="Tahoma"/>
              </a:rPr>
              <a:t>v</a:t>
            </a:r>
            <a:r>
              <a:rPr sz="2400" b="1" spc="10" dirty="0">
                <a:solidFill>
                  <a:srgbClr val="0A8FFF"/>
                </a:solidFill>
                <a:latin typeface="Tahoma"/>
                <a:cs typeface="Tahoma"/>
              </a:rPr>
              <a:t>acin</a:t>
            </a:r>
            <a:r>
              <a:rPr sz="2400" b="1" spc="15" dirty="0">
                <a:solidFill>
                  <a:srgbClr val="0A8FFF"/>
                </a:solidFill>
                <a:latin typeface="Tahoma"/>
                <a:cs typeface="Tahoma"/>
              </a:rPr>
              <a:t>a</a:t>
            </a:r>
            <a:r>
              <a:rPr sz="2400" b="1" spc="10" dirty="0">
                <a:solidFill>
                  <a:srgbClr val="0A8FFF"/>
                </a:solidFill>
                <a:latin typeface="Tahoma"/>
                <a:cs typeface="Tahoma"/>
              </a:rPr>
              <a:t>s</a:t>
            </a:r>
            <a:r>
              <a:rPr sz="2400" b="1" spc="125" dirty="0">
                <a:solidFill>
                  <a:srgbClr val="0A8FFF"/>
                </a:solidFill>
                <a:latin typeface="Times New Roman"/>
                <a:cs typeface="Times New Roman"/>
              </a:rPr>
              <a:t> </a:t>
            </a:r>
            <a:r>
              <a:rPr sz="2400" b="1" spc="10" dirty="0">
                <a:solidFill>
                  <a:srgbClr val="0A8FFF"/>
                </a:solidFill>
                <a:latin typeface="Tahoma"/>
                <a:cs typeface="Tahoma"/>
              </a:rPr>
              <a:t>no</a:t>
            </a:r>
            <a:r>
              <a:rPr sz="2400" b="1" spc="114" dirty="0">
                <a:solidFill>
                  <a:srgbClr val="0A8FFF"/>
                </a:solidFill>
                <a:latin typeface="Times New Roman"/>
                <a:cs typeface="Times New Roman"/>
              </a:rPr>
              <a:t> </a:t>
            </a:r>
            <a:r>
              <a:rPr sz="2400" b="1" spc="10" dirty="0">
                <a:solidFill>
                  <a:srgbClr val="0A8FFF"/>
                </a:solidFill>
                <a:latin typeface="Tahoma"/>
                <a:cs typeface="Tahoma"/>
              </a:rPr>
              <a:t>S</a:t>
            </a:r>
            <a:r>
              <a:rPr sz="2400" b="1" spc="20" dirty="0">
                <a:solidFill>
                  <a:srgbClr val="0A8FFF"/>
                </a:solidFill>
                <a:latin typeface="Tahoma"/>
                <a:cs typeface="Tahoma"/>
              </a:rPr>
              <a:t>U</a:t>
            </a:r>
            <a:r>
              <a:rPr sz="2400" b="1" spc="15" dirty="0">
                <a:solidFill>
                  <a:srgbClr val="0A8FFF"/>
                </a:solidFill>
                <a:latin typeface="Tahoma"/>
                <a:cs typeface="Tahoma"/>
              </a:rPr>
              <a:t>S</a:t>
            </a:r>
            <a:endParaRPr sz="2400">
              <a:latin typeface="Tahoma"/>
              <a:cs typeface="Tahoma"/>
            </a:endParaRPr>
          </a:p>
          <a:p>
            <a:pPr marR="5080" algn="r">
              <a:lnSpc>
                <a:spcPts val="1639"/>
              </a:lnSpc>
              <a:spcBef>
                <a:spcPts val="1689"/>
              </a:spcBef>
            </a:pPr>
            <a:r>
              <a:rPr sz="1400" b="1" spc="-5" dirty="0">
                <a:solidFill>
                  <a:srgbClr val="F20E80"/>
                </a:solidFill>
                <a:latin typeface="Tahoma"/>
                <a:cs typeface="Tahoma"/>
              </a:rPr>
              <a:t>R</a:t>
            </a:r>
            <a:r>
              <a:rPr sz="1400" b="1" dirty="0">
                <a:solidFill>
                  <a:srgbClr val="F20E80"/>
                </a:solidFill>
                <a:latin typeface="Tahoma"/>
                <a:cs typeface="Tahoma"/>
              </a:rPr>
              <a:t>$</a:t>
            </a:r>
            <a:r>
              <a:rPr sz="1400" b="1" spc="55" dirty="0">
                <a:solidFill>
                  <a:srgbClr val="F20E80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F20E80"/>
                </a:solidFill>
                <a:latin typeface="Tahoma"/>
                <a:cs typeface="Tahoma"/>
              </a:rPr>
              <a:t>4</a:t>
            </a:r>
            <a:r>
              <a:rPr sz="1400" b="1" dirty="0">
                <a:solidFill>
                  <a:srgbClr val="F20E80"/>
                </a:solidFill>
                <a:latin typeface="Tahoma"/>
                <a:cs typeface="Tahoma"/>
              </a:rPr>
              <a:t>,1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70362" y="2079368"/>
            <a:ext cx="4616450" cy="981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4999"/>
              </a:lnSpc>
            </a:pPr>
            <a:r>
              <a:rPr sz="2000" dirty="0">
                <a:latin typeface="Calibri"/>
                <a:cs typeface="Calibri"/>
              </a:rPr>
              <a:t>O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Bra</a:t>
            </a:r>
            <a:r>
              <a:rPr sz="2000" spc="-10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il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ofert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todas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as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vaci</a:t>
            </a:r>
            <a:r>
              <a:rPr sz="2000" spc="-5" dirty="0">
                <a:latin typeface="Calibri"/>
                <a:cs typeface="Calibri"/>
              </a:rPr>
              <a:t>nas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r</a:t>
            </a:r>
            <a:r>
              <a:rPr sz="2000" spc="-10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com</a:t>
            </a:r>
            <a:r>
              <a:rPr sz="2000" spc="-10" dirty="0">
                <a:latin typeface="Calibri"/>
                <a:cs typeface="Calibri"/>
              </a:rPr>
              <a:t>e</a:t>
            </a:r>
            <a:r>
              <a:rPr sz="2000" spc="-5" dirty="0">
                <a:latin typeface="Calibri"/>
                <a:cs typeface="Calibri"/>
              </a:rPr>
              <a:t>nda</a:t>
            </a:r>
            <a:r>
              <a:rPr sz="2000" dirty="0">
                <a:latin typeface="Calibri"/>
                <a:cs typeface="Calibri"/>
              </a:rPr>
              <a:t>das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pe</a:t>
            </a:r>
            <a:r>
              <a:rPr sz="2000" spc="-10" dirty="0">
                <a:latin typeface="Calibri"/>
                <a:cs typeface="Calibri"/>
              </a:rPr>
              <a:t>l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Organ</a:t>
            </a:r>
            <a:r>
              <a:rPr sz="2000" dirty="0">
                <a:latin typeface="Calibri"/>
                <a:cs typeface="Calibri"/>
              </a:rPr>
              <a:t>ização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Mundi</a:t>
            </a:r>
            <a:r>
              <a:rPr sz="2000" spc="-10" dirty="0">
                <a:latin typeface="Calibri"/>
                <a:cs typeface="Calibri"/>
              </a:rPr>
              <a:t>a</a:t>
            </a:r>
            <a:r>
              <a:rPr sz="2000" dirty="0">
                <a:latin typeface="Calibri"/>
                <a:cs typeface="Calibri"/>
              </a:rPr>
              <a:t>l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da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Sa</a:t>
            </a:r>
            <a:r>
              <a:rPr sz="2000" spc="5" dirty="0">
                <a:latin typeface="Calibri"/>
                <a:cs typeface="Calibri"/>
              </a:rPr>
              <a:t>ú</a:t>
            </a:r>
            <a:r>
              <a:rPr sz="2000" spc="-5" dirty="0">
                <a:latin typeface="Calibri"/>
                <a:cs typeface="Calibri"/>
              </a:rPr>
              <a:t>d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(</a:t>
            </a:r>
            <a:r>
              <a:rPr sz="2000" spc="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MS)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70362" y="3481856"/>
            <a:ext cx="4695190" cy="981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14999"/>
              </a:lnSpc>
            </a:pPr>
            <a:r>
              <a:rPr sz="2000" dirty="0">
                <a:latin typeface="Calibri"/>
                <a:cs typeface="Calibri"/>
              </a:rPr>
              <a:t>Atua</a:t>
            </a:r>
            <a:r>
              <a:rPr sz="2000" spc="-5" dirty="0">
                <a:latin typeface="Calibri"/>
                <a:cs typeface="Calibri"/>
              </a:rPr>
              <a:t>l</a:t>
            </a:r>
            <a:r>
              <a:rPr sz="2000" spc="-10" dirty="0">
                <a:latin typeface="Calibri"/>
                <a:cs typeface="Calibri"/>
              </a:rPr>
              <a:t>m</a:t>
            </a:r>
            <a:r>
              <a:rPr sz="2000" dirty="0">
                <a:latin typeface="Calibri"/>
                <a:cs typeface="Calibri"/>
              </a:rPr>
              <a:t>ente,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10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tão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d</a:t>
            </a:r>
            <a:r>
              <a:rPr sz="2000" dirty="0">
                <a:latin typeface="Calibri"/>
                <a:cs typeface="Calibri"/>
              </a:rPr>
              <a:t>i</a:t>
            </a:r>
            <a:r>
              <a:rPr sz="2000" spc="-10" dirty="0">
                <a:latin typeface="Calibri"/>
                <a:cs typeface="Calibri"/>
              </a:rPr>
              <a:t>s</a:t>
            </a:r>
            <a:r>
              <a:rPr sz="2000" spc="-5" dirty="0">
                <a:latin typeface="Calibri"/>
                <a:cs typeface="Calibri"/>
              </a:rPr>
              <a:t>pon</a:t>
            </a:r>
            <a:r>
              <a:rPr sz="2000" dirty="0">
                <a:latin typeface="Calibri"/>
                <a:cs typeface="Calibri"/>
              </a:rPr>
              <a:t>í</a:t>
            </a:r>
            <a:r>
              <a:rPr sz="2000" spc="-10" dirty="0">
                <a:latin typeface="Calibri"/>
                <a:cs typeface="Calibri"/>
              </a:rPr>
              <a:t>v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s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gratu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ta</a:t>
            </a:r>
            <a:r>
              <a:rPr sz="2000" spc="-10" dirty="0">
                <a:latin typeface="Calibri"/>
                <a:cs typeface="Calibri"/>
              </a:rPr>
              <a:t>m</a:t>
            </a:r>
            <a:r>
              <a:rPr sz="2000" dirty="0">
                <a:latin typeface="Calibri"/>
                <a:cs typeface="Calibri"/>
              </a:rPr>
              <a:t>ente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o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SU</a:t>
            </a:r>
            <a:r>
              <a:rPr sz="2000" dirty="0">
                <a:latin typeface="Calibri"/>
                <a:cs typeface="Calibri"/>
              </a:rPr>
              <a:t>S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19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vac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spc="-5" dirty="0">
                <a:latin typeface="Calibri"/>
                <a:cs typeface="Calibri"/>
              </a:rPr>
              <a:t>na</a:t>
            </a:r>
            <a:r>
              <a:rPr sz="2000" dirty="0">
                <a:latin typeface="Calibri"/>
                <a:cs typeface="Calibri"/>
              </a:rPr>
              <a:t>s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o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Ca</a:t>
            </a:r>
            <a:r>
              <a:rPr sz="2000" dirty="0">
                <a:latin typeface="Calibri"/>
                <a:cs typeface="Calibri"/>
              </a:rPr>
              <a:t>l</a:t>
            </a:r>
            <a:r>
              <a:rPr sz="2000" spc="-10" dirty="0">
                <a:latin typeface="Calibri"/>
                <a:cs typeface="Calibri"/>
              </a:rPr>
              <a:t>e</a:t>
            </a:r>
            <a:r>
              <a:rPr sz="2000" spc="-5" dirty="0">
                <a:latin typeface="Calibri"/>
                <a:cs typeface="Calibri"/>
              </a:rPr>
              <a:t>n</a:t>
            </a:r>
            <a:r>
              <a:rPr sz="2000" spc="5" dirty="0">
                <a:latin typeface="Calibri"/>
                <a:cs typeface="Calibri"/>
              </a:rPr>
              <a:t>d</a:t>
            </a:r>
            <a:r>
              <a:rPr sz="2000" dirty="0">
                <a:latin typeface="Calibri"/>
                <a:cs typeface="Calibri"/>
              </a:rPr>
              <a:t>ár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o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Nac</a:t>
            </a:r>
            <a:r>
              <a:rPr sz="2000" spc="-5" dirty="0">
                <a:latin typeface="Calibri"/>
                <a:cs typeface="Calibri"/>
              </a:rPr>
              <a:t>iona</a:t>
            </a:r>
            <a:r>
              <a:rPr sz="2000" dirty="0">
                <a:latin typeface="Calibri"/>
                <a:cs typeface="Calibri"/>
              </a:rPr>
              <a:t>l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de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Va</a:t>
            </a:r>
            <a:r>
              <a:rPr sz="2000" spc="5" dirty="0">
                <a:latin typeface="Calibri"/>
                <a:cs typeface="Calibri"/>
              </a:rPr>
              <a:t>c</a:t>
            </a:r>
            <a:r>
              <a:rPr sz="2000" dirty="0">
                <a:latin typeface="Calibri"/>
                <a:cs typeface="Calibri"/>
              </a:rPr>
              <a:t>i</a:t>
            </a:r>
            <a:r>
              <a:rPr sz="2000" spc="-5" dirty="0">
                <a:latin typeface="Calibri"/>
                <a:cs typeface="Calibri"/>
              </a:rPr>
              <a:t>nação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095243" y="4210334"/>
            <a:ext cx="41592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latin typeface="Tahoma"/>
                <a:cs typeface="Tahoma"/>
              </a:rPr>
              <a:t>2010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922649" y="3365531"/>
            <a:ext cx="828040" cy="417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5" dirty="0">
                <a:solidFill>
                  <a:srgbClr val="F20E80"/>
                </a:solidFill>
                <a:latin typeface="Tahoma"/>
                <a:cs typeface="Tahoma"/>
              </a:rPr>
              <a:t>R</a:t>
            </a:r>
            <a:r>
              <a:rPr sz="1400" b="1" dirty="0">
                <a:solidFill>
                  <a:srgbClr val="F20E80"/>
                </a:solidFill>
                <a:latin typeface="Tahoma"/>
                <a:cs typeface="Tahoma"/>
              </a:rPr>
              <a:t>$</a:t>
            </a:r>
            <a:r>
              <a:rPr sz="1400" b="1" spc="50" dirty="0">
                <a:solidFill>
                  <a:srgbClr val="F20E80"/>
                </a:solidFill>
                <a:latin typeface="Times New Roman"/>
                <a:cs typeface="Times New Roman"/>
              </a:rPr>
              <a:t> </a:t>
            </a:r>
            <a:r>
              <a:rPr sz="1400" b="1" spc="-15" dirty="0">
                <a:solidFill>
                  <a:srgbClr val="F20E80"/>
                </a:solidFill>
                <a:latin typeface="Tahoma"/>
                <a:cs typeface="Tahoma"/>
              </a:rPr>
              <a:t>7</a:t>
            </a:r>
            <a:r>
              <a:rPr sz="1400" b="1" spc="-10" dirty="0">
                <a:solidFill>
                  <a:srgbClr val="F20E80"/>
                </a:solidFill>
                <a:latin typeface="Tahoma"/>
                <a:cs typeface="Tahoma"/>
              </a:rPr>
              <a:t>61</a:t>
            </a:r>
            <a:r>
              <a:rPr sz="1400" b="1" dirty="0">
                <a:solidFill>
                  <a:srgbClr val="F20E80"/>
                </a:solidFill>
                <a:latin typeface="Tahoma"/>
                <a:cs typeface="Tahoma"/>
              </a:rPr>
              <a:t>,1</a:t>
            </a:r>
            <a:endParaRPr sz="1400">
              <a:latin typeface="Tahoma"/>
              <a:cs typeface="Tahoma"/>
            </a:endParaRPr>
          </a:p>
          <a:p>
            <a:pPr marL="64135">
              <a:lnSpc>
                <a:spcPct val="100000"/>
              </a:lnSpc>
            </a:pPr>
            <a:r>
              <a:rPr sz="1400" b="1" dirty="0">
                <a:solidFill>
                  <a:srgbClr val="F20E80"/>
                </a:solidFill>
                <a:latin typeface="Tahoma"/>
                <a:cs typeface="Tahoma"/>
              </a:rPr>
              <a:t>mi</a:t>
            </a:r>
            <a:r>
              <a:rPr sz="1400" b="1" spc="-10" dirty="0">
                <a:solidFill>
                  <a:srgbClr val="F20E80"/>
                </a:solidFill>
                <a:latin typeface="Tahoma"/>
                <a:cs typeface="Tahoma"/>
              </a:rPr>
              <a:t>l</a:t>
            </a:r>
            <a:r>
              <a:rPr sz="1400" b="1" spc="-5" dirty="0">
                <a:solidFill>
                  <a:srgbClr val="F20E80"/>
                </a:solidFill>
                <a:latin typeface="Tahoma"/>
                <a:cs typeface="Tahoma"/>
              </a:rPr>
              <a:t>hõ</a:t>
            </a:r>
            <a:r>
              <a:rPr sz="1400" b="1" spc="-10" dirty="0">
                <a:solidFill>
                  <a:srgbClr val="F20E80"/>
                </a:solidFill>
                <a:latin typeface="Tahoma"/>
                <a:cs typeface="Tahoma"/>
              </a:rPr>
              <a:t>e</a:t>
            </a:r>
            <a:r>
              <a:rPr sz="1400" b="1" dirty="0">
                <a:solidFill>
                  <a:srgbClr val="F20E80"/>
                </a:solidFill>
                <a:latin typeface="Tahoma"/>
                <a:cs typeface="Tahoma"/>
              </a:rPr>
              <a:t>s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389373" y="4210334"/>
            <a:ext cx="41592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latin typeface="Tahoma"/>
                <a:cs typeface="Tahoma"/>
              </a:rPr>
              <a:t>2017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325619" y="2096927"/>
            <a:ext cx="666115" cy="204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F20E80"/>
                </a:solidFill>
                <a:latin typeface="Tahoma"/>
                <a:cs typeface="Tahoma"/>
              </a:rPr>
              <a:t>b</a:t>
            </a:r>
            <a:r>
              <a:rPr sz="1400" b="1" spc="-10" dirty="0">
                <a:solidFill>
                  <a:srgbClr val="F20E80"/>
                </a:solidFill>
                <a:latin typeface="Tahoma"/>
                <a:cs typeface="Tahoma"/>
              </a:rPr>
              <a:t>i</a:t>
            </a:r>
            <a:r>
              <a:rPr sz="1400" b="1" spc="-5" dirty="0">
                <a:solidFill>
                  <a:srgbClr val="F20E80"/>
                </a:solidFill>
                <a:latin typeface="Tahoma"/>
                <a:cs typeface="Tahoma"/>
              </a:rPr>
              <a:t>lhõ</a:t>
            </a:r>
            <a:r>
              <a:rPr sz="1400" b="1" spc="-15" dirty="0">
                <a:solidFill>
                  <a:srgbClr val="F20E80"/>
                </a:solidFill>
                <a:latin typeface="Tahoma"/>
                <a:cs typeface="Tahoma"/>
              </a:rPr>
              <a:t>e</a:t>
            </a:r>
            <a:r>
              <a:rPr sz="1400" b="1" dirty="0">
                <a:solidFill>
                  <a:srgbClr val="F20E80"/>
                </a:solidFill>
                <a:latin typeface="Tahoma"/>
                <a:cs typeface="Tahoma"/>
              </a:rPr>
              <a:t>s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220724" y="2149851"/>
            <a:ext cx="996950" cy="1054100"/>
          </a:xfrm>
          <a:custGeom>
            <a:avLst/>
            <a:gdLst/>
            <a:ahLst/>
            <a:cxnLst/>
            <a:rect l="l" t="t" r="r" b="b"/>
            <a:pathLst>
              <a:path w="996950" h="1054100">
                <a:moveTo>
                  <a:pt x="941121" y="51996"/>
                </a:moveTo>
                <a:lnTo>
                  <a:pt x="0" y="1046987"/>
                </a:lnTo>
                <a:lnTo>
                  <a:pt x="6979" y="1053596"/>
                </a:lnTo>
                <a:lnTo>
                  <a:pt x="948100" y="58605"/>
                </a:lnTo>
                <a:lnTo>
                  <a:pt x="941121" y="51996"/>
                </a:lnTo>
                <a:close/>
              </a:path>
              <a:path w="996950" h="1054100">
                <a:moveTo>
                  <a:pt x="984010" y="42803"/>
                </a:moveTo>
                <a:lnTo>
                  <a:pt x="949817" y="42803"/>
                </a:lnTo>
                <a:lnTo>
                  <a:pt x="956797" y="49411"/>
                </a:lnTo>
                <a:lnTo>
                  <a:pt x="948100" y="58605"/>
                </a:lnTo>
                <a:lnTo>
                  <a:pt x="972311" y="81533"/>
                </a:lnTo>
                <a:lnTo>
                  <a:pt x="984010" y="42803"/>
                </a:lnTo>
                <a:close/>
              </a:path>
              <a:path w="996950" h="1054100">
                <a:moveTo>
                  <a:pt x="949817" y="42803"/>
                </a:moveTo>
                <a:lnTo>
                  <a:pt x="941121" y="51996"/>
                </a:lnTo>
                <a:lnTo>
                  <a:pt x="948100" y="58605"/>
                </a:lnTo>
                <a:lnTo>
                  <a:pt x="956797" y="49411"/>
                </a:lnTo>
                <a:lnTo>
                  <a:pt x="949817" y="42803"/>
                </a:lnTo>
                <a:close/>
              </a:path>
              <a:path w="996950" h="1054100">
                <a:moveTo>
                  <a:pt x="996939" y="0"/>
                </a:moveTo>
                <a:lnTo>
                  <a:pt x="916929" y="29087"/>
                </a:lnTo>
                <a:lnTo>
                  <a:pt x="941121" y="51996"/>
                </a:lnTo>
                <a:lnTo>
                  <a:pt x="949817" y="42803"/>
                </a:lnTo>
                <a:lnTo>
                  <a:pt x="984010" y="42803"/>
                </a:lnTo>
                <a:lnTo>
                  <a:pt x="996939" y="0"/>
                </a:lnTo>
                <a:close/>
              </a:path>
            </a:pathLst>
          </a:custGeom>
          <a:solidFill>
            <a:srgbClr val="0A8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204960" y="4488560"/>
            <a:ext cx="734174" cy="6549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961497" y="599556"/>
            <a:ext cx="734174" cy="65493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73683" y="429108"/>
            <a:ext cx="5597525" cy="706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9079" marR="5080" indent="-247015">
              <a:lnSpc>
                <a:spcPct val="101699"/>
              </a:lnSpc>
            </a:pPr>
            <a:r>
              <a:rPr sz="2400" b="1" spc="10" dirty="0">
                <a:solidFill>
                  <a:srgbClr val="0A8FFF"/>
                </a:solidFill>
                <a:latin typeface="Tahoma"/>
                <a:cs typeface="Tahoma"/>
              </a:rPr>
              <a:t>Tamb</a:t>
            </a:r>
            <a:r>
              <a:rPr sz="2400" b="1" spc="20" dirty="0">
                <a:solidFill>
                  <a:srgbClr val="0A8FFF"/>
                </a:solidFill>
                <a:latin typeface="Tahoma"/>
                <a:cs typeface="Tahoma"/>
              </a:rPr>
              <a:t>ém</a:t>
            </a:r>
            <a:r>
              <a:rPr sz="2400" b="1" spc="110" dirty="0">
                <a:solidFill>
                  <a:srgbClr val="0A8F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A8FFF"/>
                </a:solidFill>
                <a:latin typeface="Tahoma"/>
                <a:cs typeface="Tahoma"/>
              </a:rPr>
              <a:t>s</a:t>
            </a:r>
            <a:r>
              <a:rPr sz="2400" b="1" spc="10" dirty="0">
                <a:solidFill>
                  <a:srgbClr val="0A8FFF"/>
                </a:solidFill>
                <a:latin typeface="Tahoma"/>
                <a:cs typeface="Tahoma"/>
              </a:rPr>
              <a:t>ão</a:t>
            </a:r>
            <a:r>
              <a:rPr sz="2400" b="1" spc="110" dirty="0">
                <a:solidFill>
                  <a:srgbClr val="0A8FFF"/>
                </a:solidFill>
                <a:latin typeface="Times New Roman"/>
                <a:cs typeface="Times New Roman"/>
              </a:rPr>
              <a:t> </a:t>
            </a:r>
            <a:r>
              <a:rPr sz="2400" b="1" spc="5" dirty="0">
                <a:solidFill>
                  <a:srgbClr val="0A8FFF"/>
                </a:solidFill>
                <a:latin typeface="Tahoma"/>
                <a:cs typeface="Tahoma"/>
              </a:rPr>
              <a:t>crescente</a:t>
            </a:r>
            <a:r>
              <a:rPr sz="2400" b="1" spc="10" dirty="0">
                <a:solidFill>
                  <a:srgbClr val="0A8FFF"/>
                </a:solidFill>
                <a:latin typeface="Tahoma"/>
                <a:cs typeface="Tahoma"/>
              </a:rPr>
              <a:t>s</a:t>
            </a:r>
            <a:r>
              <a:rPr sz="2400" b="1" spc="140" dirty="0">
                <a:solidFill>
                  <a:srgbClr val="0A8FFF"/>
                </a:solidFill>
                <a:latin typeface="Times New Roman"/>
                <a:cs typeface="Times New Roman"/>
              </a:rPr>
              <a:t> </a:t>
            </a:r>
            <a:r>
              <a:rPr sz="2400" b="1" spc="5" dirty="0">
                <a:solidFill>
                  <a:srgbClr val="0A8FFF"/>
                </a:solidFill>
                <a:latin typeface="Tahoma"/>
                <a:cs typeface="Tahoma"/>
              </a:rPr>
              <a:t>o</a:t>
            </a:r>
            <a:r>
              <a:rPr sz="2400" b="1" spc="10" dirty="0">
                <a:solidFill>
                  <a:srgbClr val="0A8FFF"/>
                </a:solidFill>
                <a:latin typeface="Tahoma"/>
                <a:cs typeface="Tahoma"/>
              </a:rPr>
              <a:t>s</a:t>
            </a:r>
            <a:r>
              <a:rPr sz="2400" b="1" spc="100" dirty="0">
                <a:solidFill>
                  <a:srgbClr val="0A8FFF"/>
                </a:solidFill>
                <a:latin typeface="Times New Roman"/>
                <a:cs typeface="Times New Roman"/>
              </a:rPr>
              <a:t> </a:t>
            </a:r>
            <a:r>
              <a:rPr sz="2400" b="1" spc="10" dirty="0">
                <a:solidFill>
                  <a:srgbClr val="0A8FFF"/>
                </a:solidFill>
                <a:latin typeface="Tahoma"/>
                <a:cs typeface="Tahoma"/>
              </a:rPr>
              <a:t>r</a:t>
            </a:r>
            <a:r>
              <a:rPr sz="2400" b="1" spc="15" dirty="0">
                <a:solidFill>
                  <a:srgbClr val="0A8FFF"/>
                </a:solidFill>
                <a:latin typeface="Tahoma"/>
                <a:cs typeface="Tahoma"/>
              </a:rPr>
              <a:t>e</a:t>
            </a:r>
            <a:r>
              <a:rPr sz="2400" b="1" spc="5" dirty="0">
                <a:solidFill>
                  <a:srgbClr val="0A8FFF"/>
                </a:solidFill>
                <a:latin typeface="Tahoma"/>
                <a:cs typeface="Tahoma"/>
              </a:rPr>
              <a:t>curs</a:t>
            </a:r>
            <a:r>
              <a:rPr sz="2400" b="1" dirty="0">
                <a:solidFill>
                  <a:srgbClr val="0A8FFF"/>
                </a:solidFill>
                <a:latin typeface="Tahoma"/>
                <a:cs typeface="Tahoma"/>
              </a:rPr>
              <a:t>o</a:t>
            </a:r>
            <a:r>
              <a:rPr sz="2400" b="1" spc="10" dirty="0">
                <a:solidFill>
                  <a:srgbClr val="0A8FFF"/>
                </a:solidFill>
                <a:latin typeface="Tahoma"/>
                <a:cs typeface="Tahoma"/>
              </a:rPr>
              <a:t>s</a:t>
            </a:r>
            <a:r>
              <a:rPr sz="2400" b="1" spc="5" dirty="0">
                <a:solidFill>
                  <a:srgbClr val="0A8FFF"/>
                </a:solidFill>
                <a:latin typeface="Times New Roman"/>
                <a:cs typeface="Times New Roman"/>
              </a:rPr>
              <a:t> </a:t>
            </a:r>
            <a:r>
              <a:rPr sz="2400" b="1" spc="10" dirty="0">
                <a:solidFill>
                  <a:srgbClr val="0A8FFF"/>
                </a:solidFill>
                <a:latin typeface="Tahoma"/>
                <a:cs typeface="Tahoma"/>
              </a:rPr>
              <a:t>p</a:t>
            </a:r>
            <a:r>
              <a:rPr sz="2400" b="1" spc="15" dirty="0">
                <a:solidFill>
                  <a:srgbClr val="0A8FFF"/>
                </a:solidFill>
                <a:latin typeface="Tahoma"/>
                <a:cs typeface="Tahoma"/>
              </a:rPr>
              <a:t>a</a:t>
            </a:r>
            <a:r>
              <a:rPr sz="2400" b="1" spc="10" dirty="0">
                <a:solidFill>
                  <a:srgbClr val="0A8FFF"/>
                </a:solidFill>
                <a:latin typeface="Tahoma"/>
                <a:cs typeface="Tahoma"/>
              </a:rPr>
              <a:t>ra</a:t>
            </a:r>
            <a:r>
              <a:rPr sz="2400" b="1" spc="120" dirty="0">
                <a:solidFill>
                  <a:srgbClr val="0A8FFF"/>
                </a:solidFill>
                <a:latin typeface="Times New Roman"/>
                <a:cs typeface="Times New Roman"/>
              </a:rPr>
              <a:t> </a:t>
            </a:r>
            <a:r>
              <a:rPr sz="2400" b="1" spc="10" dirty="0">
                <a:solidFill>
                  <a:srgbClr val="0A8FFF"/>
                </a:solidFill>
                <a:latin typeface="Tahoma"/>
                <a:cs typeface="Tahoma"/>
              </a:rPr>
              <a:t>a</a:t>
            </a:r>
            <a:r>
              <a:rPr sz="2400" b="1" spc="110" dirty="0">
                <a:solidFill>
                  <a:srgbClr val="0A8FFF"/>
                </a:solidFill>
                <a:latin typeface="Times New Roman"/>
                <a:cs typeface="Times New Roman"/>
              </a:rPr>
              <a:t> </a:t>
            </a:r>
            <a:r>
              <a:rPr sz="2400" b="1" spc="15" dirty="0">
                <a:solidFill>
                  <a:srgbClr val="0A8FFF"/>
                </a:solidFill>
                <a:latin typeface="Tahoma"/>
                <a:cs typeface="Tahoma"/>
              </a:rPr>
              <a:t>mobi</a:t>
            </a:r>
            <a:r>
              <a:rPr sz="2400" b="1" spc="-10" dirty="0">
                <a:solidFill>
                  <a:srgbClr val="0A8FFF"/>
                </a:solidFill>
                <a:latin typeface="Tahoma"/>
                <a:cs typeface="Tahoma"/>
              </a:rPr>
              <a:t>l</a:t>
            </a:r>
            <a:r>
              <a:rPr sz="2400" b="1" spc="10" dirty="0">
                <a:solidFill>
                  <a:srgbClr val="0A8FFF"/>
                </a:solidFill>
                <a:latin typeface="Tahoma"/>
                <a:cs typeface="Tahoma"/>
              </a:rPr>
              <a:t>izaç</a:t>
            </a:r>
            <a:r>
              <a:rPr sz="2400" b="1" spc="15" dirty="0">
                <a:solidFill>
                  <a:srgbClr val="0A8FFF"/>
                </a:solidFill>
                <a:latin typeface="Tahoma"/>
                <a:cs typeface="Tahoma"/>
              </a:rPr>
              <a:t>ã</a:t>
            </a:r>
            <a:r>
              <a:rPr sz="2400" b="1" spc="10" dirty="0">
                <a:solidFill>
                  <a:srgbClr val="0A8FFF"/>
                </a:solidFill>
                <a:latin typeface="Tahoma"/>
                <a:cs typeface="Tahoma"/>
              </a:rPr>
              <a:t>o</a:t>
            </a:r>
            <a:r>
              <a:rPr sz="2400" b="1" spc="125" dirty="0">
                <a:solidFill>
                  <a:srgbClr val="0A8FFF"/>
                </a:solidFill>
                <a:latin typeface="Times New Roman"/>
                <a:cs typeface="Times New Roman"/>
              </a:rPr>
              <a:t> </a:t>
            </a:r>
            <a:r>
              <a:rPr sz="2400" b="1" spc="10" dirty="0">
                <a:solidFill>
                  <a:srgbClr val="0A8FFF"/>
                </a:solidFill>
                <a:latin typeface="Tahoma"/>
                <a:cs typeface="Tahoma"/>
              </a:rPr>
              <a:t>da</a:t>
            </a:r>
            <a:r>
              <a:rPr sz="2400" b="1" spc="120" dirty="0">
                <a:solidFill>
                  <a:srgbClr val="0A8FFF"/>
                </a:solidFill>
                <a:latin typeface="Times New Roman"/>
                <a:cs typeface="Times New Roman"/>
              </a:rPr>
              <a:t> </a:t>
            </a:r>
            <a:r>
              <a:rPr sz="2400" b="1" spc="5" dirty="0">
                <a:solidFill>
                  <a:srgbClr val="0A8FFF"/>
                </a:solidFill>
                <a:latin typeface="Tahoma"/>
                <a:cs typeface="Tahoma"/>
              </a:rPr>
              <a:t>população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623955" y="1783436"/>
            <a:ext cx="3067050" cy="2887345"/>
          </a:xfrm>
          <a:custGeom>
            <a:avLst/>
            <a:gdLst/>
            <a:ahLst/>
            <a:cxnLst/>
            <a:rect l="l" t="t" r="r" b="b"/>
            <a:pathLst>
              <a:path w="3067050" h="2887345">
                <a:moveTo>
                  <a:pt x="0" y="2886836"/>
                </a:moveTo>
                <a:lnTo>
                  <a:pt x="3066928" y="2886836"/>
                </a:lnTo>
                <a:lnTo>
                  <a:pt x="3066928" y="0"/>
                </a:lnTo>
                <a:lnTo>
                  <a:pt x="0" y="0"/>
                </a:lnTo>
                <a:lnTo>
                  <a:pt x="0" y="2886836"/>
                </a:lnTo>
                <a:close/>
              </a:path>
            </a:pathLst>
          </a:custGeom>
          <a:ln w="28574">
            <a:solidFill>
              <a:srgbClr val="DD21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720851" y="1553169"/>
            <a:ext cx="2946400" cy="2956560"/>
          </a:xfrm>
          <a:custGeom>
            <a:avLst/>
            <a:gdLst/>
            <a:ahLst/>
            <a:cxnLst/>
            <a:rect l="l" t="t" r="r" b="b"/>
            <a:pathLst>
              <a:path w="2946400" h="2956560">
                <a:moveTo>
                  <a:pt x="0" y="2956309"/>
                </a:moveTo>
                <a:lnTo>
                  <a:pt x="2946010" y="2956309"/>
                </a:lnTo>
                <a:lnTo>
                  <a:pt x="2946010" y="0"/>
                </a:lnTo>
                <a:lnTo>
                  <a:pt x="0" y="0"/>
                </a:lnTo>
                <a:lnTo>
                  <a:pt x="0" y="295630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868420" y="2269767"/>
            <a:ext cx="2661285" cy="2013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4999"/>
              </a:lnSpc>
            </a:pPr>
            <a:r>
              <a:rPr sz="2400" dirty="0">
                <a:latin typeface="Calibri"/>
                <a:cs typeface="Calibri"/>
              </a:rPr>
              <a:t>Até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f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5" dirty="0">
                <a:latin typeface="Calibri"/>
                <a:cs typeface="Calibri"/>
              </a:rPr>
              <a:t>na</a:t>
            </a:r>
            <a:r>
              <a:rPr sz="2400" dirty="0">
                <a:latin typeface="Calibri"/>
                <a:cs typeface="Calibri"/>
              </a:rPr>
              <a:t>l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d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ano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alibri"/>
                <a:cs typeface="Calibri"/>
              </a:rPr>
              <a:t>ser</a:t>
            </a:r>
            <a:r>
              <a:rPr sz="2400" spc="-10" dirty="0">
                <a:latin typeface="Calibri"/>
                <a:cs typeface="Calibri"/>
              </a:rPr>
              <a:t>ã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libri"/>
                <a:cs typeface="Calibri"/>
              </a:rPr>
              <a:t>re</a:t>
            </a:r>
            <a:r>
              <a:rPr sz="2400" dirty="0">
                <a:latin typeface="Calibri"/>
                <a:cs typeface="Calibri"/>
              </a:rPr>
              <a:t>alizadas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mais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dua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camp</a:t>
            </a:r>
            <a:r>
              <a:rPr sz="2400" spc="5" dirty="0">
                <a:latin typeface="Calibri"/>
                <a:cs typeface="Calibri"/>
              </a:rPr>
              <a:t>a</a:t>
            </a:r>
            <a:r>
              <a:rPr sz="2400" spc="-5" dirty="0">
                <a:latin typeface="Calibri"/>
                <a:cs typeface="Calibri"/>
              </a:rPr>
              <a:t>nhas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pub</a:t>
            </a:r>
            <a:r>
              <a:rPr sz="2400" dirty="0">
                <a:latin typeface="Calibri"/>
                <a:cs typeface="Calibri"/>
              </a:rPr>
              <a:t>lici</a:t>
            </a:r>
            <a:r>
              <a:rPr sz="2400" spc="-10" dirty="0">
                <a:latin typeface="Calibri"/>
                <a:cs typeface="Calibri"/>
              </a:rPr>
              <a:t>tá</a:t>
            </a:r>
            <a:r>
              <a:rPr sz="2400" spc="-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ias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Calibri"/>
                <a:cs typeface="Calibri"/>
              </a:rPr>
              <a:t>de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vaci</a:t>
            </a:r>
            <a:r>
              <a:rPr sz="2400" spc="-5" dirty="0">
                <a:latin typeface="Calibri"/>
                <a:cs typeface="Calibri"/>
              </a:rPr>
              <a:t>na</a:t>
            </a:r>
            <a:r>
              <a:rPr sz="2400" spc="5" dirty="0">
                <a:latin typeface="Calibri"/>
                <a:cs typeface="Calibri"/>
              </a:rPr>
              <a:t>ç</a:t>
            </a:r>
            <a:r>
              <a:rPr sz="2400" dirty="0">
                <a:latin typeface="Calibri"/>
                <a:cs typeface="Calibri"/>
              </a:rPr>
              <a:t>ão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257973" y="3141893"/>
            <a:ext cx="724305" cy="71678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235056" y="1139138"/>
            <a:ext cx="836029" cy="74580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62354" y="1894725"/>
            <a:ext cx="3848100" cy="2418715"/>
          </a:xfrm>
          <a:custGeom>
            <a:avLst/>
            <a:gdLst/>
            <a:ahLst/>
            <a:cxnLst/>
            <a:rect l="l" t="t" r="r" b="b"/>
            <a:pathLst>
              <a:path w="3848100" h="2418715">
                <a:moveTo>
                  <a:pt x="0" y="2418587"/>
                </a:moveTo>
                <a:lnTo>
                  <a:pt x="3847581" y="2418587"/>
                </a:lnTo>
                <a:lnTo>
                  <a:pt x="3847581" y="0"/>
                </a:lnTo>
                <a:lnTo>
                  <a:pt x="0" y="0"/>
                </a:lnTo>
                <a:lnTo>
                  <a:pt x="0" y="2418587"/>
                </a:lnTo>
                <a:close/>
              </a:path>
            </a:pathLst>
          </a:custGeom>
          <a:ln w="38099">
            <a:solidFill>
              <a:srgbClr val="F20E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76629" y="2016334"/>
            <a:ext cx="3920490" cy="2493645"/>
          </a:xfrm>
          <a:custGeom>
            <a:avLst/>
            <a:gdLst/>
            <a:ahLst/>
            <a:cxnLst/>
            <a:rect l="l" t="t" r="r" b="b"/>
            <a:pathLst>
              <a:path w="3920490" h="2493645">
                <a:moveTo>
                  <a:pt x="0" y="2493145"/>
                </a:moveTo>
                <a:lnTo>
                  <a:pt x="3920246" y="2493145"/>
                </a:lnTo>
                <a:lnTo>
                  <a:pt x="3920246" y="0"/>
                </a:lnTo>
                <a:lnTo>
                  <a:pt x="0" y="0"/>
                </a:lnTo>
                <a:lnTo>
                  <a:pt x="0" y="2493145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557899" y="4089047"/>
            <a:ext cx="836042" cy="74580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171762" y="2488085"/>
            <a:ext cx="2420620" cy="1425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Em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20</a:t>
            </a:r>
            <a:r>
              <a:rPr sz="2400" spc="-10" dirty="0">
                <a:latin typeface="Arial"/>
                <a:cs typeface="Arial"/>
              </a:rPr>
              <a:t>1</a:t>
            </a:r>
            <a:r>
              <a:rPr sz="2400" spc="-15" dirty="0">
                <a:latin typeface="Arial"/>
                <a:cs typeface="Arial"/>
              </a:rPr>
              <a:t>8,</a:t>
            </a:r>
            <a:endParaRPr sz="2400">
              <a:latin typeface="Arial"/>
              <a:cs typeface="Arial"/>
            </a:endParaRPr>
          </a:p>
          <a:p>
            <a:pPr marL="1905" algn="ctr">
              <a:lnSpc>
                <a:spcPct val="100000"/>
              </a:lnSpc>
              <a:spcBef>
                <a:spcPts val="1200"/>
              </a:spcBef>
            </a:pPr>
            <a:r>
              <a:rPr sz="2400" dirty="0">
                <a:latin typeface="Arial"/>
                <a:cs typeface="Arial"/>
              </a:rPr>
              <a:t>serão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vestidos</a:t>
            </a:r>
            <a:endParaRPr sz="2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185"/>
              </a:spcBef>
            </a:pPr>
            <a:r>
              <a:rPr sz="2800" b="1" spc="-30" dirty="0">
                <a:latin typeface="Arial"/>
                <a:cs typeface="Arial"/>
              </a:rPr>
              <a:t>R</a:t>
            </a:r>
            <a:r>
              <a:rPr sz="2800" b="1" spc="-20" dirty="0">
                <a:latin typeface="Arial"/>
                <a:cs typeface="Arial"/>
              </a:rPr>
              <a:t>$</a:t>
            </a:r>
            <a:r>
              <a:rPr sz="2800" b="1" spc="90" dirty="0">
                <a:latin typeface="Times New Roman"/>
                <a:cs typeface="Times New Roman"/>
              </a:rPr>
              <a:t> </a:t>
            </a:r>
            <a:r>
              <a:rPr sz="2800" b="1" spc="-25" dirty="0">
                <a:latin typeface="Arial"/>
                <a:cs typeface="Arial"/>
              </a:rPr>
              <a:t>7</a:t>
            </a:r>
            <a:r>
              <a:rPr sz="2800" b="1" spc="-15" dirty="0">
                <a:latin typeface="Arial"/>
                <a:cs typeface="Arial"/>
              </a:rPr>
              <a:t>1,9</a:t>
            </a:r>
            <a:r>
              <a:rPr sz="2800" b="1" spc="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milh</a:t>
            </a:r>
            <a:r>
              <a:rPr sz="2400" spc="-15" dirty="0">
                <a:latin typeface="Arial"/>
                <a:cs typeface="Arial"/>
              </a:rPr>
              <a:t>õ</a:t>
            </a:r>
            <a:r>
              <a:rPr sz="2400" spc="-5" dirty="0">
                <a:latin typeface="Arial"/>
                <a:cs typeface="Arial"/>
              </a:rPr>
              <a:t>es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6342" y="1198166"/>
            <a:ext cx="3921130" cy="37896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5065" y="2656609"/>
            <a:ext cx="1936242" cy="24868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400" spc="-20" dirty="0">
                <a:solidFill>
                  <a:srgbClr val="0A8FFF"/>
                </a:solidFill>
              </a:rPr>
              <a:t>Ministéri</a:t>
            </a:r>
            <a:r>
              <a:rPr sz="2400" spc="-15" dirty="0">
                <a:solidFill>
                  <a:srgbClr val="0A8FFF"/>
                </a:solidFill>
              </a:rPr>
              <a:t>o</a:t>
            </a:r>
            <a:r>
              <a:rPr sz="2400" spc="95" dirty="0">
                <a:solidFill>
                  <a:srgbClr val="0A8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A8FFF"/>
                </a:solidFill>
              </a:rPr>
              <a:t>d</a:t>
            </a:r>
            <a:r>
              <a:rPr sz="2400" dirty="0">
                <a:solidFill>
                  <a:srgbClr val="0A8FFF"/>
                </a:solidFill>
              </a:rPr>
              <a:t>a</a:t>
            </a:r>
            <a:r>
              <a:rPr sz="2400" spc="110" dirty="0">
                <a:solidFill>
                  <a:srgbClr val="0A8FFF"/>
                </a:solidFill>
                <a:latin typeface="Times New Roman"/>
                <a:cs typeface="Times New Roman"/>
              </a:rPr>
              <a:t> </a:t>
            </a:r>
            <a:r>
              <a:rPr sz="2400" spc="5" dirty="0">
                <a:solidFill>
                  <a:srgbClr val="0A8FFF"/>
                </a:solidFill>
              </a:rPr>
              <a:t>S</a:t>
            </a:r>
            <a:r>
              <a:rPr sz="2400" spc="-15" dirty="0">
                <a:solidFill>
                  <a:srgbClr val="0A8FFF"/>
                </a:solidFill>
              </a:rPr>
              <a:t>aúde</a:t>
            </a:r>
            <a:r>
              <a:rPr sz="2400" spc="95" dirty="0">
                <a:solidFill>
                  <a:srgbClr val="0A8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A8FFF"/>
                </a:solidFill>
              </a:rPr>
              <a:t>pe</a:t>
            </a:r>
            <a:r>
              <a:rPr sz="2400" spc="5" dirty="0">
                <a:solidFill>
                  <a:srgbClr val="0A8FFF"/>
                </a:solidFill>
              </a:rPr>
              <a:t>d</a:t>
            </a:r>
            <a:r>
              <a:rPr sz="2400" spc="-15" dirty="0">
                <a:solidFill>
                  <a:srgbClr val="0A8FFF"/>
                </a:solidFill>
              </a:rPr>
              <a:t>e</a:t>
            </a:r>
            <a:r>
              <a:rPr sz="2400" spc="100" dirty="0">
                <a:solidFill>
                  <a:srgbClr val="0A8FFF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0A8FFF"/>
                </a:solidFill>
              </a:rPr>
              <a:t>apo</a:t>
            </a:r>
            <a:r>
              <a:rPr sz="2400" spc="-25" dirty="0">
                <a:solidFill>
                  <a:srgbClr val="0A8FFF"/>
                </a:solidFill>
              </a:rPr>
              <a:t>i</a:t>
            </a:r>
            <a:r>
              <a:rPr sz="2400" dirty="0">
                <a:solidFill>
                  <a:srgbClr val="0A8FFF"/>
                </a:solidFill>
              </a:rPr>
              <a:t>o</a:t>
            </a:r>
            <a:r>
              <a:rPr sz="2400" spc="110" dirty="0">
                <a:solidFill>
                  <a:srgbClr val="0A8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A8FFF"/>
                </a:solidFill>
              </a:rPr>
              <a:t>d</a:t>
            </a:r>
            <a:r>
              <a:rPr sz="2400" dirty="0">
                <a:solidFill>
                  <a:srgbClr val="0A8FFF"/>
                </a:solidFill>
              </a:rPr>
              <a:t>e</a:t>
            </a:r>
            <a:r>
              <a:rPr sz="2400" spc="100" dirty="0">
                <a:solidFill>
                  <a:srgbClr val="0A8FFF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0A8FFF"/>
                </a:solidFill>
              </a:rPr>
              <a:t>estados</a:t>
            </a:r>
            <a:r>
              <a:rPr sz="2400" spc="110" dirty="0">
                <a:solidFill>
                  <a:srgbClr val="0A8FFF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0A8FFF"/>
                </a:solidFill>
              </a:rPr>
              <a:t>e</a:t>
            </a:r>
            <a:r>
              <a:rPr sz="2400" spc="100" dirty="0">
                <a:solidFill>
                  <a:srgbClr val="0A8FFF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0A8FFF"/>
                </a:solidFill>
              </a:rPr>
              <a:t>muni</a:t>
            </a:r>
            <a:r>
              <a:rPr sz="2400" spc="-35" dirty="0">
                <a:solidFill>
                  <a:srgbClr val="0A8FFF"/>
                </a:solidFill>
              </a:rPr>
              <a:t>c</a:t>
            </a:r>
            <a:r>
              <a:rPr sz="2400" spc="-15" dirty="0">
                <a:solidFill>
                  <a:srgbClr val="0A8FFF"/>
                </a:solidFill>
              </a:rPr>
              <a:t>íp</a:t>
            </a:r>
            <a:r>
              <a:rPr sz="2400" spc="-20" dirty="0">
                <a:solidFill>
                  <a:srgbClr val="0A8FFF"/>
                </a:solidFill>
              </a:rPr>
              <a:t>ios</a:t>
            </a:r>
            <a:endParaRPr sz="2400">
              <a:latin typeface="Times New Roman"/>
              <a:cs typeface="Times New Roman"/>
            </a:endParaRPr>
          </a:p>
          <a:p>
            <a:pPr marL="635" algn="ctr">
              <a:lnSpc>
                <a:spcPct val="100000"/>
              </a:lnSpc>
            </a:pPr>
            <a:r>
              <a:rPr sz="2400" spc="-5" dirty="0">
                <a:solidFill>
                  <a:srgbClr val="0A8FFF"/>
                </a:solidFill>
              </a:rPr>
              <a:t>par</a:t>
            </a:r>
            <a:r>
              <a:rPr sz="2400" dirty="0">
                <a:solidFill>
                  <a:srgbClr val="0A8FFF"/>
                </a:solidFill>
              </a:rPr>
              <a:t>a</a:t>
            </a:r>
            <a:r>
              <a:rPr sz="2400" spc="90" dirty="0">
                <a:solidFill>
                  <a:srgbClr val="0A8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A8FFF"/>
                </a:solidFill>
              </a:rPr>
              <a:t>imp</a:t>
            </a:r>
            <a:r>
              <a:rPr sz="2400" spc="-15" dirty="0">
                <a:solidFill>
                  <a:srgbClr val="0A8FFF"/>
                </a:solidFill>
              </a:rPr>
              <a:t>l</a:t>
            </a:r>
            <a:r>
              <a:rPr sz="2400" dirty="0">
                <a:solidFill>
                  <a:srgbClr val="0A8FFF"/>
                </a:solidFill>
              </a:rPr>
              <a:t>antar</a:t>
            </a:r>
            <a:r>
              <a:rPr sz="2400" spc="100" dirty="0">
                <a:solidFill>
                  <a:srgbClr val="0A8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A8FFF"/>
                </a:solidFill>
              </a:rPr>
              <a:t>nova</a:t>
            </a:r>
            <a:r>
              <a:rPr sz="2400" dirty="0">
                <a:solidFill>
                  <a:srgbClr val="0A8FFF"/>
                </a:solidFill>
              </a:rPr>
              <a:t>s</a:t>
            </a:r>
            <a:r>
              <a:rPr sz="2400" spc="105" dirty="0">
                <a:solidFill>
                  <a:srgbClr val="0A8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A8FFF"/>
                </a:solidFill>
              </a:rPr>
              <a:t>estratég</a:t>
            </a:r>
            <a:r>
              <a:rPr sz="2400" spc="-10" dirty="0">
                <a:solidFill>
                  <a:srgbClr val="0A8FFF"/>
                </a:solidFill>
              </a:rPr>
              <a:t>i</a:t>
            </a:r>
            <a:r>
              <a:rPr sz="2400" dirty="0">
                <a:solidFill>
                  <a:srgbClr val="0A8FFF"/>
                </a:solidFill>
              </a:rPr>
              <a:t>as</a:t>
            </a:r>
            <a:r>
              <a:rPr sz="2400" spc="95" dirty="0">
                <a:solidFill>
                  <a:srgbClr val="0A8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A8FFF"/>
                </a:solidFill>
              </a:rPr>
              <a:t>d</a:t>
            </a:r>
            <a:r>
              <a:rPr sz="2400" dirty="0">
                <a:solidFill>
                  <a:srgbClr val="0A8FFF"/>
                </a:solidFill>
              </a:rPr>
              <a:t>e</a:t>
            </a:r>
            <a:r>
              <a:rPr sz="2400" spc="105" dirty="0">
                <a:solidFill>
                  <a:srgbClr val="0A8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A8FFF"/>
                </a:solidFill>
              </a:rPr>
              <a:t>va</a:t>
            </a:r>
            <a:r>
              <a:rPr sz="2400" spc="-15" dirty="0">
                <a:solidFill>
                  <a:srgbClr val="0A8FFF"/>
                </a:solidFill>
              </a:rPr>
              <a:t>c</a:t>
            </a:r>
            <a:r>
              <a:rPr sz="2400" dirty="0">
                <a:solidFill>
                  <a:srgbClr val="0A8FFF"/>
                </a:solidFill>
              </a:rPr>
              <a:t>ina</a:t>
            </a:r>
            <a:r>
              <a:rPr sz="2400" spc="-15" dirty="0">
                <a:solidFill>
                  <a:srgbClr val="0A8FFF"/>
                </a:solidFill>
              </a:rPr>
              <a:t>ç</a:t>
            </a:r>
            <a:r>
              <a:rPr sz="2400" dirty="0">
                <a:solidFill>
                  <a:srgbClr val="0A8FFF"/>
                </a:solidFill>
              </a:rPr>
              <a:t>ão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982976" y="1446146"/>
            <a:ext cx="3597910" cy="3081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4999"/>
              </a:lnSpc>
            </a:pPr>
            <a:r>
              <a:rPr sz="1600" spc="-10" dirty="0">
                <a:latin typeface="Calibri"/>
                <a:cs typeface="Calibri"/>
              </a:rPr>
              <a:t>R</a:t>
            </a:r>
            <a:r>
              <a:rPr sz="1600" spc="-15" dirty="0">
                <a:latin typeface="Calibri"/>
                <a:cs typeface="Calibri"/>
              </a:rPr>
              <a:t>e</a:t>
            </a:r>
            <a:r>
              <a:rPr sz="1600" spc="-10" dirty="0">
                <a:latin typeface="Calibri"/>
                <a:cs typeface="Calibri"/>
              </a:rPr>
              <a:t>adequação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Calibri"/>
                <a:cs typeface="Calibri"/>
              </a:rPr>
              <a:t>d</a:t>
            </a:r>
            <a:r>
              <a:rPr sz="1600" spc="-10" dirty="0">
                <a:latin typeface="Calibri"/>
                <a:cs typeface="Calibri"/>
              </a:rPr>
              <a:t>e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Calibri"/>
                <a:cs typeface="Calibri"/>
              </a:rPr>
              <a:t>hor</a:t>
            </a:r>
            <a:r>
              <a:rPr sz="1600" spc="-10" dirty="0">
                <a:latin typeface="Calibri"/>
                <a:cs typeface="Calibri"/>
              </a:rPr>
              <a:t>ári</a:t>
            </a:r>
            <a:r>
              <a:rPr sz="1600" spc="-15" dirty="0">
                <a:latin typeface="Calibri"/>
                <a:cs typeface="Calibri"/>
              </a:rPr>
              <a:t>o</a:t>
            </a:r>
            <a:r>
              <a:rPr sz="1600" spc="-10" dirty="0">
                <a:latin typeface="Calibri"/>
                <a:cs typeface="Calibri"/>
              </a:rPr>
              <a:t>s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Calibri"/>
                <a:cs typeface="Calibri"/>
              </a:rPr>
              <a:t>mais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Calibri"/>
                <a:cs typeface="Calibri"/>
              </a:rPr>
              <a:t>c</a:t>
            </a:r>
            <a:r>
              <a:rPr sz="1600" spc="-20" dirty="0">
                <a:latin typeface="Calibri"/>
                <a:cs typeface="Calibri"/>
              </a:rPr>
              <a:t>o</a:t>
            </a:r>
            <a:r>
              <a:rPr sz="1600" spc="-10" dirty="0">
                <a:latin typeface="Calibri"/>
                <a:cs typeface="Calibri"/>
              </a:rPr>
              <a:t>mpa</a:t>
            </a:r>
            <a:r>
              <a:rPr sz="1600" spc="-5" dirty="0">
                <a:latin typeface="Calibri"/>
                <a:cs typeface="Calibri"/>
              </a:rPr>
              <a:t>t</a:t>
            </a:r>
            <a:r>
              <a:rPr sz="1600" spc="-10" dirty="0">
                <a:latin typeface="Calibri"/>
                <a:cs typeface="Calibri"/>
              </a:rPr>
              <a:t>íveis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Calibri"/>
                <a:cs typeface="Calibri"/>
              </a:rPr>
              <a:t>com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Calibri"/>
                <a:cs typeface="Calibri"/>
              </a:rPr>
              <a:t>a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Calibri"/>
                <a:cs typeface="Calibri"/>
              </a:rPr>
              <a:t>rot</a:t>
            </a:r>
            <a:r>
              <a:rPr sz="1600" dirty="0">
                <a:latin typeface="Calibri"/>
                <a:cs typeface="Calibri"/>
              </a:rPr>
              <a:t>i</a:t>
            </a:r>
            <a:r>
              <a:rPr sz="1600" spc="-15" dirty="0">
                <a:latin typeface="Calibri"/>
                <a:cs typeface="Calibri"/>
              </a:rPr>
              <a:t>n</a:t>
            </a:r>
            <a:r>
              <a:rPr sz="1600" spc="-10" dirty="0">
                <a:latin typeface="Calibri"/>
                <a:cs typeface="Calibri"/>
              </a:rPr>
              <a:t>a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Calibri"/>
                <a:cs typeface="Calibri"/>
              </a:rPr>
              <a:t>a</a:t>
            </a:r>
            <a:r>
              <a:rPr sz="1600" spc="-5" dirty="0">
                <a:latin typeface="Calibri"/>
                <a:cs typeface="Calibri"/>
              </a:rPr>
              <a:t>t</a:t>
            </a:r>
            <a:r>
              <a:rPr sz="1600" spc="-15" dirty="0">
                <a:latin typeface="Calibri"/>
                <a:cs typeface="Calibri"/>
              </a:rPr>
              <a:t>u</a:t>
            </a:r>
            <a:r>
              <a:rPr sz="1600" spc="-10" dirty="0">
                <a:latin typeface="Calibri"/>
                <a:cs typeface="Calibri"/>
              </a:rPr>
              <a:t>al</a:t>
            </a:r>
            <a:r>
              <a:rPr sz="1600" spc="-6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Calibri"/>
                <a:cs typeface="Calibri"/>
              </a:rPr>
              <a:t>d</a:t>
            </a:r>
            <a:r>
              <a:rPr sz="1600" spc="-10" dirty="0">
                <a:latin typeface="Calibri"/>
                <a:cs typeface="Calibri"/>
              </a:rPr>
              <a:t>a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Calibri"/>
                <a:cs typeface="Calibri"/>
              </a:rPr>
              <a:t>pop</a:t>
            </a:r>
            <a:r>
              <a:rPr sz="1600" spc="-10" dirty="0">
                <a:latin typeface="Calibri"/>
                <a:cs typeface="Calibri"/>
              </a:rPr>
              <a:t>ulação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Calibri"/>
                <a:cs typeface="Calibri"/>
              </a:rPr>
              <a:t>bras</a:t>
            </a:r>
            <a:r>
              <a:rPr sz="1600" dirty="0">
                <a:latin typeface="Calibri"/>
                <a:cs typeface="Calibri"/>
              </a:rPr>
              <a:t>i</a:t>
            </a:r>
            <a:r>
              <a:rPr sz="1600" spc="-10" dirty="0">
                <a:latin typeface="Calibri"/>
                <a:cs typeface="Calibri"/>
              </a:rPr>
              <a:t>leira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600" spc="-10" dirty="0">
                <a:latin typeface="Calibri"/>
                <a:cs typeface="Calibri"/>
              </a:rPr>
              <a:t>R</a:t>
            </a:r>
            <a:r>
              <a:rPr sz="1600" spc="-20" dirty="0">
                <a:latin typeface="Calibri"/>
                <a:cs typeface="Calibri"/>
              </a:rPr>
              <a:t>e</a:t>
            </a:r>
            <a:r>
              <a:rPr sz="1600" spc="-15" dirty="0">
                <a:latin typeface="Calibri"/>
                <a:cs typeface="Calibri"/>
              </a:rPr>
              <a:t>for</a:t>
            </a:r>
            <a:r>
              <a:rPr sz="1600" spc="-20" dirty="0">
                <a:latin typeface="Calibri"/>
                <a:cs typeface="Calibri"/>
              </a:rPr>
              <a:t>ç</a:t>
            </a:r>
            <a:r>
              <a:rPr sz="1600" spc="-10" dirty="0">
                <a:latin typeface="Calibri"/>
                <a:cs typeface="Calibri"/>
              </a:rPr>
              <a:t>o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Calibri"/>
                <a:cs typeface="Calibri"/>
              </a:rPr>
              <a:t>da</a:t>
            </a:r>
            <a:r>
              <a:rPr sz="1600" spc="-10" dirty="0">
                <a:latin typeface="Calibri"/>
                <a:cs typeface="Calibri"/>
              </a:rPr>
              <a:t>s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Calibri"/>
                <a:cs typeface="Calibri"/>
              </a:rPr>
              <a:t>parc</a:t>
            </a:r>
            <a:r>
              <a:rPr sz="1600" spc="-10" dirty="0">
                <a:latin typeface="Calibri"/>
                <a:cs typeface="Calibri"/>
              </a:rPr>
              <a:t>e</a:t>
            </a:r>
            <a:r>
              <a:rPr sz="1600" spc="-20" dirty="0">
                <a:latin typeface="Calibri"/>
                <a:cs typeface="Calibri"/>
              </a:rPr>
              <a:t>r</a:t>
            </a:r>
            <a:r>
              <a:rPr sz="1600" dirty="0">
                <a:latin typeface="Calibri"/>
                <a:cs typeface="Calibri"/>
              </a:rPr>
              <a:t>i</a:t>
            </a:r>
            <a:r>
              <a:rPr sz="1600" spc="-10" dirty="0">
                <a:latin typeface="Calibri"/>
                <a:cs typeface="Calibri"/>
              </a:rPr>
              <a:t>as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Calibri"/>
                <a:cs typeface="Calibri"/>
              </a:rPr>
              <a:t>c</a:t>
            </a:r>
            <a:r>
              <a:rPr sz="1600" spc="-20" dirty="0">
                <a:latin typeface="Calibri"/>
                <a:cs typeface="Calibri"/>
              </a:rPr>
              <a:t>o</a:t>
            </a:r>
            <a:r>
              <a:rPr sz="1600" spc="-15" dirty="0">
                <a:latin typeface="Calibri"/>
                <a:cs typeface="Calibri"/>
              </a:rPr>
              <a:t>m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Calibri"/>
                <a:cs typeface="Calibri"/>
              </a:rPr>
              <a:t>c</a:t>
            </a:r>
            <a:r>
              <a:rPr sz="1600" spc="-20" dirty="0">
                <a:latin typeface="Calibri"/>
                <a:cs typeface="Calibri"/>
              </a:rPr>
              <a:t>r</a:t>
            </a:r>
            <a:r>
              <a:rPr sz="1600" spc="-10" dirty="0">
                <a:latin typeface="Calibri"/>
                <a:cs typeface="Calibri"/>
              </a:rPr>
              <a:t>e</a:t>
            </a:r>
            <a:r>
              <a:rPr sz="1600" spc="-20" dirty="0">
                <a:latin typeface="Calibri"/>
                <a:cs typeface="Calibri"/>
              </a:rPr>
              <a:t>c</a:t>
            </a:r>
            <a:r>
              <a:rPr sz="1600" spc="-15" dirty="0">
                <a:latin typeface="Calibri"/>
                <a:cs typeface="Calibri"/>
              </a:rPr>
              <a:t>hes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1600" spc="-10" dirty="0">
                <a:latin typeface="Calibri"/>
                <a:cs typeface="Calibri"/>
              </a:rPr>
              <a:t>e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Calibri"/>
                <a:cs typeface="Calibri"/>
              </a:rPr>
              <a:t>es</a:t>
            </a:r>
            <a:r>
              <a:rPr sz="1600" spc="-20" dirty="0">
                <a:latin typeface="Calibri"/>
                <a:cs typeface="Calibri"/>
              </a:rPr>
              <a:t>c</a:t>
            </a:r>
            <a:r>
              <a:rPr sz="1600" spc="-15" dirty="0">
                <a:latin typeface="Calibri"/>
                <a:cs typeface="Calibri"/>
              </a:rPr>
              <a:t>o</a:t>
            </a:r>
            <a:r>
              <a:rPr sz="1600" spc="-5" dirty="0">
                <a:latin typeface="Calibri"/>
                <a:cs typeface="Calibri"/>
              </a:rPr>
              <a:t>la</a:t>
            </a:r>
            <a:r>
              <a:rPr sz="1600" spc="-15" dirty="0">
                <a:latin typeface="Calibri"/>
                <a:cs typeface="Calibri"/>
              </a:rPr>
              <a:t>s</a:t>
            </a:r>
            <a:r>
              <a:rPr sz="1600" spc="-5" dirty="0">
                <a:latin typeface="Calibri"/>
                <a:cs typeface="Calibri"/>
              </a:rPr>
              <a:t>,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Calibri"/>
                <a:cs typeface="Calibri"/>
              </a:rPr>
              <a:t>amb</a:t>
            </a:r>
            <a:r>
              <a:rPr sz="1600" dirty="0">
                <a:latin typeface="Calibri"/>
                <a:cs typeface="Calibri"/>
              </a:rPr>
              <a:t>i</a:t>
            </a:r>
            <a:r>
              <a:rPr sz="1600" spc="-10" dirty="0">
                <a:latin typeface="Calibri"/>
                <a:cs typeface="Calibri"/>
              </a:rPr>
              <a:t>entes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Calibri"/>
                <a:cs typeface="Calibri"/>
              </a:rPr>
              <a:t>q</a:t>
            </a:r>
            <a:r>
              <a:rPr sz="1600" spc="-10" dirty="0">
                <a:latin typeface="Calibri"/>
                <a:cs typeface="Calibri"/>
              </a:rPr>
              <a:t>ue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Calibri"/>
                <a:cs typeface="Calibri"/>
              </a:rPr>
              <a:t>po</a:t>
            </a:r>
            <a:r>
              <a:rPr sz="1600" spc="-10" dirty="0">
                <a:latin typeface="Calibri"/>
                <a:cs typeface="Calibri"/>
              </a:rPr>
              <a:t>tencia</a:t>
            </a:r>
            <a:r>
              <a:rPr sz="1600" dirty="0">
                <a:latin typeface="Calibri"/>
                <a:cs typeface="Calibri"/>
              </a:rPr>
              <a:t>l</a:t>
            </a:r>
            <a:r>
              <a:rPr sz="1600" spc="-10" dirty="0">
                <a:latin typeface="Calibri"/>
                <a:cs typeface="Calibri"/>
              </a:rPr>
              <a:t>izam</a:t>
            </a:r>
            <a:endParaRPr sz="1600">
              <a:latin typeface="Calibri"/>
              <a:cs typeface="Calibri"/>
            </a:endParaRPr>
          </a:p>
          <a:p>
            <a:pPr marL="12700" marR="131445">
              <a:lnSpc>
                <a:spcPct val="114999"/>
              </a:lnSpc>
            </a:pPr>
            <a:r>
              <a:rPr sz="1600" spc="-10" dirty="0">
                <a:latin typeface="Calibri"/>
                <a:cs typeface="Calibri"/>
              </a:rPr>
              <a:t>a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Calibri"/>
                <a:cs typeface="Calibri"/>
              </a:rPr>
              <a:t>mobi</a:t>
            </a:r>
            <a:r>
              <a:rPr sz="1600" dirty="0">
                <a:latin typeface="Calibri"/>
                <a:cs typeface="Calibri"/>
              </a:rPr>
              <a:t>l</a:t>
            </a:r>
            <a:r>
              <a:rPr sz="1600" spc="-10" dirty="0">
                <a:latin typeface="Calibri"/>
                <a:cs typeface="Calibri"/>
              </a:rPr>
              <a:t>ização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Calibri"/>
                <a:cs typeface="Calibri"/>
              </a:rPr>
              <a:t>sobr</a:t>
            </a:r>
            <a:r>
              <a:rPr sz="1600" spc="-10" dirty="0">
                <a:latin typeface="Calibri"/>
                <a:cs typeface="Calibri"/>
              </a:rPr>
              <a:t>e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Calibri"/>
                <a:cs typeface="Calibri"/>
              </a:rPr>
              <a:t>a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Calibri"/>
                <a:cs typeface="Calibri"/>
              </a:rPr>
              <a:t>vaci</a:t>
            </a:r>
            <a:r>
              <a:rPr sz="1600" spc="-15" dirty="0">
                <a:latin typeface="Calibri"/>
                <a:cs typeface="Calibri"/>
              </a:rPr>
              <a:t>n</a:t>
            </a:r>
            <a:r>
              <a:rPr sz="1600" spc="-10" dirty="0">
                <a:latin typeface="Calibri"/>
                <a:cs typeface="Calibri"/>
              </a:rPr>
              <a:t>a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Calibri"/>
                <a:cs typeface="Calibri"/>
              </a:rPr>
              <a:t>po</a:t>
            </a:r>
            <a:r>
              <a:rPr sz="1600" spc="-10" dirty="0">
                <a:latin typeface="Calibri"/>
                <a:cs typeface="Calibri"/>
              </a:rPr>
              <a:t>r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Calibri"/>
                <a:cs typeface="Calibri"/>
              </a:rPr>
              <a:t>envolver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Calibri"/>
                <a:cs typeface="Calibri"/>
              </a:rPr>
              <a:t>professor</a:t>
            </a:r>
            <a:r>
              <a:rPr sz="1600" spc="-10" dirty="0">
                <a:latin typeface="Calibri"/>
                <a:cs typeface="Calibri"/>
              </a:rPr>
              <a:t>es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Calibri"/>
                <a:cs typeface="Calibri"/>
              </a:rPr>
              <a:t>e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Calibri"/>
                <a:cs typeface="Calibri"/>
              </a:rPr>
              <a:t>também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Calibri"/>
                <a:cs typeface="Calibri"/>
              </a:rPr>
              <a:t>a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Calibri"/>
                <a:cs typeface="Calibri"/>
              </a:rPr>
              <a:t>f</a:t>
            </a:r>
            <a:r>
              <a:rPr sz="1600" spc="-10" dirty="0">
                <a:latin typeface="Calibri"/>
                <a:cs typeface="Calibri"/>
              </a:rPr>
              <a:t>amília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 marR="1216025">
              <a:lnSpc>
                <a:spcPct val="114999"/>
              </a:lnSpc>
            </a:pPr>
            <a:r>
              <a:rPr sz="1600" spc="-15" dirty="0">
                <a:latin typeface="Calibri"/>
                <a:cs typeface="Calibri"/>
              </a:rPr>
              <a:t>Man</a:t>
            </a:r>
            <a:r>
              <a:rPr sz="1600" spc="-5" dirty="0">
                <a:latin typeface="Calibri"/>
                <a:cs typeface="Calibri"/>
              </a:rPr>
              <a:t>t</a:t>
            </a:r>
            <a:r>
              <a:rPr sz="1600" spc="-10" dirty="0">
                <a:latin typeface="Calibri"/>
                <a:cs typeface="Calibri"/>
              </a:rPr>
              <a:t>er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Calibri"/>
                <a:cs typeface="Calibri"/>
              </a:rPr>
              <a:t>a</a:t>
            </a:r>
            <a:r>
              <a:rPr sz="1600" spc="-5" dirty="0">
                <a:latin typeface="Calibri"/>
                <a:cs typeface="Calibri"/>
              </a:rPr>
              <a:t>t</a:t>
            </a:r>
            <a:r>
              <a:rPr sz="1600" spc="-15" dirty="0">
                <a:latin typeface="Calibri"/>
                <a:cs typeface="Calibri"/>
              </a:rPr>
              <a:t>u</a:t>
            </a:r>
            <a:r>
              <a:rPr sz="1600" spc="-10" dirty="0">
                <a:latin typeface="Calibri"/>
                <a:cs typeface="Calibri"/>
              </a:rPr>
              <a:t>alizado</a:t>
            </a:r>
            <a:r>
              <a:rPr sz="1600" spc="-7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Calibri"/>
                <a:cs typeface="Calibri"/>
              </a:rPr>
              <a:t>o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Calibri"/>
                <a:cs typeface="Calibri"/>
              </a:rPr>
              <a:t>S</a:t>
            </a:r>
            <a:r>
              <a:rPr sz="1600" spc="-5" dirty="0">
                <a:latin typeface="Calibri"/>
                <a:cs typeface="Calibri"/>
              </a:rPr>
              <a:t>i</a:t>
            </a:r>
            <a:r>
              <a:rPr sz="1600" spc="-15" dirty="0">
                <a:latin typeface="Calibri"/>
                <a:cs typeface="Calibri"/>
              </a:rPr>
              <a:t>s</a:t>
            </a:r>
            <a:r>
              <a:rPr sz="1600" spc="-5" dirty="0">
                <a:latin typeface="Calibri"/>
                <a:cs typeface="Calibri"/>
              </a:rPr>
              <a:t>t</a:t>
            </a:r>
            <a:r>
              <a:rPr sz="1600" spc="-10" dirty="0">
                <a:latin typeface="Calibri"/>
                <a:cs typeface="Calibri"/>
              </a:rPr>
              <a:t>e</a:t>
            </a:r>
            <a:r>
              <a:rPr sz="1600" spc="-25" dirty="0">
                <a:latin typeface="Calibri"/>
                <a:cs typeface="Calibri"/>
              </a:rPr>
              <a:t>m</a:t>
            </a:r>
            <a:r>
              <a:rPr sz="1600" spc="-10" dirty="0">
                <a:latin typeface="Calibri"/>
                <a:cs typeface="Calibri"/>
              </a:rPr>
              <a:t>a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Calibri"/>
                <a:cs typeface="Calibri"/>
              </a:rPr>
              <a:t>d</a:t>
            </a:r>
            <a:r>
              <a:rPr sz="1600" spc="-10" dirty="0">
                <a:latin typeface="Calibri"/>
                <a:cs typeface="Calibri"/>
              </a:rPr>
              <a:t>e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Calibri"/>
                <a:cs typeface="Calibri"/>
              </a:rPr>
              <a:t>I</a:t>
            </a:r>
            <a:r>
              <a:rPr sz="1600" spc="-15" dirty="0">
                <a:latin typeface="Calibri"/>
                <a:cs typeface="Calibri"/>
              </a:rPr>
              <a:t>n</a:t>
            </a:r>
            <a:r>
              <a:rPr sz="1600" dirty="0">
                <a:latin typeface="Calibri"/>
                <a:cs typeface="Calibri"/>
              </a:rPr>
              <a:t>f</a:t>
            </a:r>
            <a:r>
              <a:rPr sz="1600" spc="-15" dirty="0">
                <a:latin typeface="Calibri"/>
                <a:cs typeface="Calibri"/>
              </a:rPr>
              <a:t>o</a:t>
            </a:r>
            <a:r>
              <a:rPr sz="1600" spc="-20" dirty="0">
                <a:latin typeface="Calibri"/>
                <a:cs typeface="Calibri"/>
              </a:rPr>
              <a:t>r</a:t>
            </a:r>
            <a:r>
              <a:rPr sz="1600" spc="-10" dirty="0">
                <a:latin typeface="Calibri"/>
                <a:cs typeface="Calibri"/>
              </a:rPr>
              <a:t>mação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Calibri"/>
                <a:cs typeface="Calibri"/>
              </a:rPr>
              <a:t>d</a:t>
            </a:r>
            <a:r>
              <a:rPr sz="1600" spc="-10" dirty="0">
                <a:latin typeface="Calibri"/>
                <a:cs typeface="Calibri"/>
              </a:rPr>
              <a:t>o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Calibri"/>
                <a:cs typeface="Calibri"/>
              </a:rPr>
              <a:t>Programa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1600" spc="-10" dirty="0">
                <a:latin typeface="Calibri"/>
                <a:cs typeface="Calibri"/>
              </a:rPr>
              <a:t>Naci</a:t>
            </a:r>
            <a:r>
              <a:rPr sz="1600" spc="-15" dirty="0">
                <a:latin typeface="Calibri"/>
                <a:cs typeface="Calibri"/>
              </a:rPr>
              <a:t>ona</a:t>
            </a:r>
            <a:r>
              <a:rPr sz="1600" spc="-5" dirty="0">
                <a:latin typeface="Calibri"/>
                <a:cs typeface="Calibri"/>
              </a:rPr>
              <a:t>l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Calibri"/>
                <a:cs typeface="Calibri"/>
              </a:rPr>
              <a:t>d</a:t>
            </a:r>
            <a:r>
              <a:rPr sz="1600" spc="-10" dirty="0">
                <a:latin typeface="Calibri"/>
                <a:cs typeface="Calibri"/>
              </a:rPr>
              <a:t>e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Calibri"/>
                <a:cs typeface="Calibri"/>
              </a:rPr>
              <a:t>Imunizações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Calibri"/>
                <a:cs typeface="Calibri"/>
              </a:rPr>
              <a:t>(S</a:t>
            </a:r>
            <a:r>
              <a:rPr sz="1600" spc="0" dirty="0">
                <a:latin typeface="Calibri"/>
                <a:cs typeface="Calibri"/>
              </a:rPr>
              <a:t>I</a:t>
            </a:r>
            <a:r>
              <a:rPr sz="1600" spc="-10" dirty="0">
                <a:latin typeface="Calibri"/>
                <a:cs typeface="Calibri"/>
              </a:rPr>
              <a:t>-PN</a:t>
            </a:r>
            <a:r>
              <a:rPr sz="1600" spc="0" dirty="0">
                <a:latin typeface="Calibri"/>
                <a:cs typeface="Calibri"/>
              </a:rPr>
              <a:t>I</a:t>
            </a:r>
            <a:r>
              <a:rPr sz="1600" spc="-5" dirty="0">
                <a:latin typeface="Calibri"/>
                <a:cs typeface="Calibri"/>
              </a:rPr>
              <a:t>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429383" y="1459415"/>
            <a:ext cx="359776" cy="24911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429383" y="2349056"/>
            <a:ext cx="359776" cy="24911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429383" y="3746155"/>
            <a:ext cx="359776" cy="24911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145" algn="ctr">
              <a:lnSpc>
                <a:spcPct val="100000"/>
              </a:lnSpc>
            </a:pPr>
            <a:r>
              <a:rPr sz="2400" spc="-5" dirty="0">
                <a:solidFill>
                  <a:srgbClr val="0A8FFF"/>
                </a:solidFill>
              </a:rPr>
              <a:t>Soc</a:t>
            </a:r>
            <a:r>
              <a:rPr sz="2400" spc="-10" dirty="0">
                <a:solidFill>
                  <a:srgbClr val="0A8FFF"/>
                </a:solidFill>
              </a:rPr>
              <a:t>i</a:t>
            </a:r>
            <a:r>
              <a:rPr sz="2400" spc="-15" dirty="0">
                <a:solidFill>
                  <a:srgbClr val="0A8FFF"/>
                </a:solidFill>
              </a:rPr>
              <a:t>eda</a:t>
            </a:r>
            <a:r>
              <a:rPr sz="2400" spc="-20" dirty="0">
                <a:solidFill>
                  <a:srgbClr val="0A8FFF"/>
                </a:solidFill>
              </a:rPr>
              <a:t>de</a:t>
            </a:r>
            <a:r>
              <a:rPr sz="2400" spc="-15" dirty="0">
                <a:solidFill>
                  <a:srgbClr val="0A8FFF"/>
                </a:solidFill>
              </a:rPr>
              <a:t>s</a:t>
            </a:r>
            <a:r>
              <a:rPr sz="2400" spc="125" dirty="0">
                <a:solidFill>
                  <a:srgbClr val="0A8FFF"/>
                </a:solidFill>
                <a:latin typeface="Times New Roman"/>
                <a:cs typeface="Times New Roman"/>
              </a:rPr>
              <a:t> </a:t>
            </a:r>
            <a:r>
              <a:rPr sz="2400" spc="-30" dirty="0">
                <a:solidFill>
                  <a:srgbClr val="0A8FFF"/>
                </a:solidFill>
              </a:rPr>
              <a:t>M</a:t>
            </a:r>
            <a:r>
              <a:rPr sz="2400" spc="-10" dirty="0">
                <a:solidFill>
                  <a:srgbClr val="0A8FFF"/>
                </a:solidFill>
              </a:rPr>
              <a:t>é</a:t>
            </a:r>
            <a:r>
              <a:rPr sz="2400" spc="-5" dirty="0">
                <a:solidFill>
                  <a:srgbClr val="0A8FFF"/>
                </a:solidFill>
              </a:rPr>
              <a:t>di</a:t>
            </a:r>
            <a:r>
              <a:rPr sz="2400" spc="-10" dirty="0">
                <a:solidFill>
                  <a:srgbClr val="0A8FFF"/>
                </a:solidFill>
              </a:rPr>
              <a:t>c</a:t>
            </a:r>
            <a:r>
              <a:rPr sz="2400" spc="-15" dirty="0">
                <a:solidFill>
                  <a:srgbClr val="0A8FFF"/>
                </a:solidFill>
              </a:rPr>
              <a:t>as</a:t>
            </a:r>
            <a:r>
              <a:rPr sz="2400" spc="85" dirty="0">
                <a:solidFill>
                  <a:srgbClr val="0A8FFF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0A8FFF"/>
                </a:solidFill>
              </a:rPr>
              <a:t>se</a:t>
            </a:r>
            <a:r>
              <a:rPr sz="2400" spc="105" dirty="0">
                <a:solidFill>
                  <a:srgbClr val="0A8FFF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0A8FFF"/>
                </a:solidFill>
              </a:rPr>
              <a:t>aliam</a:t>
            </a:r>
            <a:r>
              <a:rPr sz="2400" spc="90" dirty="0">
                <a:solidFill>
                  <a:srgbClr val="0A8FFF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0A8FFF"/>
                </a:solidFill>
              </a:rPr>
              <a:t>faze</a:t>
            </a:r>
            <a:r>
              <a:rPr sz="2400" spc="-25" dirty="0">
                <a:solidFill>
                  <a:srgbClr val="0A8FFF"/>
                </a:solidFill>
              </a:rPr>
              <a:t>m</a:t>
            </a:r>
            <a:r>
              <a:rPr sz="2400" spc="100" dirty="0">
                <a:solidFill>
                  <a:srgbClr val="0A8FFF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0A8FFF"/>
                </a:solidFill>
              </a:rPr>
              <a:t>manifesto</a:t>
            </a:r>
            <a:endParaRPr sz="2400">
              <a:latin typeface="Times New Roman"/>
              <a:cs typeface="Times New Roman"/>
            </a:endParaRPr>
          </a:p>
          <a:p>
            <a:pPr marL="17145" algn="ctr">
              <a:lnSpc>
                <a:spcPts val="2810"/>
              </a:lnSpc>
            </a:pPr>
            <a:r>
              <a:rPr sz="2400" dirty="0">
                <a:solidFill>
                  <a:srgbClr val="0A8FFF"/>
                </a:solidFill>
              </a:rPr>
              <a:t>s</a:t>
            </a:r>
            <a:r>
              <a:rPr sz="2400" spc="-10" dirty="0">
                <a:solidFill>
                  <a:srgbClr val="0A8FFF"/>
                </a:solidFill>
              </a:rPr>
              <a:t>o</a:t>
            </a:r>
            <a:r>
              <a:rPr sz="2400" dirty="0">
                <a:solidFill>
                  <a:srgbClr val="0A8FFF"/>
                </a:solidFill>
              </a:rPr>
              <a:t>bre</a:t>
            </a:r>
            <a:r>
              <a:rPr sz="2400" spc="100" dirty="0">
                <a:solidFill>
                  <a:srgbClr val="0A8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A8FFF"/>
                </a:solidFill>
              </a:rPr>
              <a:t>a</a:t>
            </a:r>
            <a:r>
              <a:rPr sz="2400" spc="100" dirty="0">
                <a:solidFill>
                  <a:srgbClr val="0A8FFF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0A8FFF"/>
                </a:solidFill>
              </a:rPr>
              <a:t>i</a:t>
            </a:r>
            <a:r>
              <a:rPr sz="2400" dirty="0">
                <a:solidFill>
                  <a:srgbClr val="0A8FFF"/>
                </a:solidFill>
              </a:rPr>
              <a:t>mpor</a:t>
            </a:r>
            <a:r>
              <a:rPr sz="2400" spc="-10" dirty="0">
                <a:solidFill>
                  <a:srgbClr val="0A8FFF"/>
                </a:solidFill>
              </a:rPr>
              <a:t>t</a:t>
            </a:r>
            <a:r>
              <a:rPr sz="2400" dirty="0">
                <a:solidFill>
                  <a:srgbClr val="0A8FFF"/>
                </a:solidFill>
              </a:rPr>
              <a:t>ânc</a:t>
            </a:r>
            <a:r>
              <a:rPr sz="2400" spc="-15" dirty="0">
                <a:solidFill>
                  <a:srgbClr val="0A8FFF"/>
                </a:solidFill>
              </a:rPr>
              <a:t>i</a:t>
            </a:r>
            <a:r>
              <a:rPr sz="2400" dirty="0">
                <a:solidFill>
                  <a:srgbClr val="0A8FFF"/>
                </a:solidFill>
              </a:rPr>
              <a:t>a</a:t>
            </a:r>
            <a:r>
              <a:rPr sz="2400" spc="100" dirty="0">
                <a:solidFill>
                  <a:srgbClr val="0A8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A8FFF"/>
                </a:solidFill>
              </a:rPr>
              <a:t>d</a:t>
            </a:r>
            <a:r>
              <a:rPr sz="2400" dirty="0">
                <a:solidFill>
                  <a:srgbClr val="0A8FFF"/>
                </a:solidFill>
              </a:rPr>
              <a:t>a</a:t>
            </a:r>
            <a:r>
              <a:rPr sz="2400" spc="105" dirty="0">
                <a:solidFill>
                  <a:srgbClr val="0A8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A8FFF"/>
                </a:solidFill>
              </a:rPr>
              <a:t>vac</a:t>
            </a:r>
            <a:r>
              <a:rPr sz="2400" spc="-15" dirty="0">
                <a:solidFill>
                  <a:srgbClr val="0A8FFF"/>
                </a:solidFill>
              </a:rPr>
              <a:t>i</a:t>
            </a:r>
            <a:r>
              <a:rPr sz="2400" spc="-5" dirty="0">
                <a:solidFill>
                  <a:srgbClr val="0A8FFF"/>
                </a:solidFill>
              </a:rPr>
              <a:t>nação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982976" y="1376549"/>
            <a:ext cx="3639820" cy="3349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4999"/>
              </a:lnSpc>
            </a:pPr>
            <a:r>
              <a:rPr sz="1600" spc="-15" dirty="0">
                <a:latin typeface="Calibri"/>
                <a:cs typeface="Calibri"/>
              </a:rPr>
              <a:t>Soc</a:t>
            </a:r>
            <a:r>
              <a:rPr sz="1600" spc="-10" dirty="0">
                <a:latin typeface="Calibri"/>
                <a:cs typeface="Calibri"/>
              </a:rPr>
              <a:t>iedades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Calibri"/>
                <a:cs typeface="Calibri"/>
              </a:rPr>
              <a:t>B</a:t>
            </a:r>
            <a:r>
              <a:rPr sz="1600" spc="-20" dirty="0">
                <a:latin typeface="Calibri"/>
                <a:cs typeface="Calibri"/>
              </a:rPr>
              <a:t>r</a:t>
            </a:r>
            <a:r>
              <a:rPr sz="1600" spc="-10" dirty="0">
                <a:latin typeface="Calibri"/>
                <a:cs typeface="Calibri"/>
              </a:rPr>
              <a:t>as</a:t>
            </a:r>
            <a:r>
              <a:rPr sz="1600" dirty="0">
                <a:latin typeface="Calibri"/>
                <a:cs typeface="Calibri"/>
              </a:rPr>
              <a:t>i</a:t>
            </a:r>
            <a:r>
              <a:rPr sz="1600" spc="-10" dirty="0">
                <a:latin typeface="Calibri"/>
                <a:cs typeface="Calibri"/>
              </a:rPr>
              <a:t>leiras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Calibri"/>
                <a:cs typeface="Calibri"/>
              </a:rPr>
              <a:t>d</a:t>
            </a:r>
            <a:r>
              <a:rPr sz="1600" spc="-10" dirty="0">
                <a:latin typeface="Calibri"/>
                <a:cs typeface="Calibri"/>
              </a:rPr>
              <a:t>e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Calibri"/>
                <a:cs typeface="Calibri"/>
              </a:rPr>
              <a:t>Pedia</a:t>
            </a:r>
            <a:r>
              <a:rPr sz="1600" spc="-5" dirty="0">
                <a:latin typeface="Calibri"/>
                <a:cs typeface="Calibri"/>
              </a:rPr>
              <a:t>t</a:t>
            </a:r>
            <a:r>
              <a:rPr sz="1600" spc="-15" dirty="0">
                <a:latin typeface="Calibri"/>
                <a:cs typeface="Calibri"/>
              </a:rPr>
              <a:t>r</a:t>
            </a:r>
            <a:r>
              <a:rPr sz="1600" spc="-10" dirty="0">
                <a:latin typeface="Calibri"/>
                <a:cs typeface="Calibri"/>
              </a:rPr>
              <a:t>ia</a:t>
            </a:r>
            <a:r>
              <a:rPr sz="1600" spc="-6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Calibri"/>
                <a:cs typeface="Calibri"/>
              </a:rPr>
              <a:t>(S</a:t>
            </a:r>
            <a:r>
              <a:rPr sz="1600" spc="-20" dirty="0">
                <a:latin typeface="Calibri"/>
                <a:cs typeface="Calibri"/>
              </a:rPr>
              <a:t>B</a:t>
            </a:r>
            <a:r>
              <a:rPr sz="1600" spc="-10" dirty="0">
                <a:latin typeface="Calibri"/>
                <a:cs typeface="Calibri"/>
              </a:rPr>
              <a:t>P),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Calibri"/>
                <a:cs typeface="Calibri"/>
              </a:rPr>
              <a:t>Imunizações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Calibri"/>
                <a:cs typeface="Calibri"/>
              </a:rPr>
              <a:t>(SB</a:t>
            </a:r>
            <a:r>
              <a:rPr sz="1600" spc="-5" dirty="0">
                <a:latin typeface="Calibri"/>
                <a:cs typeface="Calibri"/>
              </a:rPr>
              <a:t>I</a:t>
            </a:r>
            <a:r>
              <a:rPr sz="1600" spc="-20" dirty="0">
                <a:latin typeface="Calibri"/>
                <a:cs typeface="Calibri"/>
              </a:rPr>
              <a:t>m</a:t>
            </a:r>
            <a:r>
              <a:rPr sz="1600" spc="-5" dirty="0">
                <a:latin typeface="Calibri"/>
                <a:cs typeface="Calibri"/>
              </a:rPr>
              <a:t>)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Calibri"/>
                <a:cs typeface="Calibri"/>
              </a:rPr>
              <a:t>e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Calibri"/>
                <a:cs typeface="Calibri"/>
              </a:rPr>
              <a:t>In</a:t>
            </a:r>
            <a:r>
              <a:rPr sz="1600" dirty="0">
                <a:latin typeface="Calibri"/>
                <a:cs typeface="Calibri"/>
              </a:rPr>
              <a:t>f</a:t>
            </a:r>
            <a:r>
              <a:rPr sz="1600" spc="-10" dirty="0">
                <a:latin typeface="Calibri"/>
                <a:cs typeface="Calibri"/>
              </a:rPr>
              <a:t>e</a:t>
            </a:r>
            <a:r>
              <a:rPr sz="1600" spc="-20" dirty="0">
                <a:latin typeface="Calibri"/>
                <a:cs typeface="Calibri"/>
              </a:rPr>
              <a:t>c</a:t>
            </a:r>
            <a:r>
              <a:rPr sz="1600" spc="-10" dirty="0">
                <a:latin typeface="Calibri"/>
                <a:cs typeface="Calibri"/>
              </a:rPr>
              <a:t>t</a:t>
            </a:r>
            <a:r>
              <a:rPr sz="1600" spc="-15" dirty="0">
                <a:latin typeface="Calibri"/>
                <a:cs typeface="Calibri"/>
              </a:rPr>
              <a:t>o</a:t>
            </a:r>
            <a:r>
              <a:rPr sz="1600" spc="-5" dirty="0">
                <a:latin typeface="Calibri"/>
                <a:cs typeface="Calibri"/>
              </a:rPr>
              <a:t>l</a:t>
            </a:r>
            <a:r>
              <a:rPr sz="1600" spc="-15" dirty="0">
                <a:latin typeface="Calibri"/>
                <a:cs typeface="Calibri"/>
              </a:rPr>
              <a:t>o</a:t>
            </a:r>
            <a:r>
              <a:rPr sz="1600" spc="-5" dirty="0">
                <a:latin typeface="Calibri"/>
                <a:cs typeface="Calibri"/>
              </a:rPr>
              <a:t>g</a:t>
            </a:r>
            <a:r>
              <a:rPr sz="1600" spc="-10" dirty="0">
                <a:latin typeface="Calibri"/>
                <a:cs typeface="Calibri"/>
              </a:rPr>
              <a:t>ia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Calibri"/>
                <a:cs typeface="Calibri"/>
              </a:rPr>
              <a:t>(S</a:t>
            </a:r>
            <a:r>
              <a:rPr sz="1600" spc="-20" dirty="0">
                <a:latin typeface="Calibri"/>
                <a:cs typeface="Calibri"/>
              </a:rPr>
              <a:t>B</a:t>
            </a:r>
            <a:r>
              <a:rPr sz="1600" spc="-5" dirty="0">
                <a:latin typeface="Calibri"/>
                <a:cs typeface="Calibri"/>
              </a:rPr>
              <a:t>I</a:t>
            </a:r>
            <a:r>
              <a:rPr sz="1600" spc="-10" dirty="0">
                <a:latin typeface="Calibri"/>
                <a:cs typeface="Calibri"/>
              </a:rPr>
              <a:t>),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Calibri"/>
                <a:cs typeface="Calibri"/>
              </a:rPr>
              <a:t>a</a:t>
            </a:r>
            <a:r>
              <a:rPr sz="1600" dirty="0">
                <a:latin typeface="Calibri"/>
                <a:cs typeface="Calibri"/>
              </a:rPr>
              <a:t>l</a:t>
            </a:r>
            <a:r>
              <a:rPr sz="1600" spc="-10" dirty="0">
                <a:latin typeface="Calibri"/>
                <a:cs typeface="Calibri"/>
              </a:rPr>
              <a:t>e</a:t>
            </a:r>
            <a:r>
              <a:rPr sz="1600" spc="-20" dirty="0">
                <a:latin typeface="Calibri"/>
                <a:cs typeface="Calibri"/>
              </a:rPr>
              <a:t>r</a:t>
            </a:r>
            <a:r>
              <a:rPr sz="1600" spc="-10" dirty="0">
                <a:latin typeface="Calibri"/>
                <a:cs typeface="Calibri"/>
              </a:rPr>
              <a:t>tam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Calibri"/>
                <a:cs typeface="Calibri"/>
              </a:rPr>
              <a:t>p</a:t>
            </a:r>
            <a:r>
              <a:rPr sz="1600" spc="-10" dirty="0">
                <a:latin typeface="Calibri"/>
                <a:cs typeface="Calibri"/>
              </a:rPr>
              <a:t>a</a:t>
            </a:r>
            <a:r>
              <a:rPr sz="1600" spc="-15" dirty="0">
                <a:latin typeface="Calibri"/>
                <a:cs typeface="Calibri"/>
              </a:rPr>
              <a:t>r</a:t>
            </a:r>
            <a:r>
              <a:rPr sz="1600" spc="-10" dirty="0">
                <a:latin typeface="Calibri"/>
                <a:cs typeface="Calibri"/>
              </a:rPr>
              <a:t>a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Calibri"/>
                <a:cs typeface="Calibri"/>
              </a:rPr>
              <a:t>a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Calibri"/>
                <a:cs typeface="Calibri"/>
              </a:rPr>
              <a:t>r</a:t>
            </a:r>
            <a:r>
              <a:rPr sz="1600" spc="-10" dirty="0">
                <a:latin typeface="Calibri"/>
                <a:cs typeface="Calibri"/>
              </a:rPr>
              <a:t>eal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Calibri"/>
                <a:cs typeface="Calibri"/>
              </a:rPr>
              <a:t>poss</a:t>
            </a:r>
            <a:r>
              <a:rPr sz="1600" dirty="0">
                <a:latin typeface="Calibri"/>
                <a:cs typeface="Calibri"/>
              </a:rPr>
              <a:t>i</a:t>
            </a:r>
            <a:r>
              <a:rPr sz="1600" spc="-15" dirty="0">
                <a:latin typeface="Calibri"/>
                <a:cs typeface="Calibri"/>
              </a:rPr>
              <a:t>b</a:t>
            </a:r>
            <a:r>
              <a:rPr sz="1600" dirty="0">
                <a:latin typeface="Calibri"/>
                <a:cs typeface="Calibri"/>
              </a:rPr>
              <a:t>i</a:t>
            </a:r>
            <a:r>
              <a:rPr sz="1600" spc="-5" dirty="0">
                <a:latin typeface="Calibri"/>
                <a:cs typeface="Calibri"/>
              </a:rPr>
              <a:t>li</a:t>
            </a:r>
            <a:r>
              <a:rPr sz="1600" spc="-15" dirty="0">
                <a:latin typeface="Calibri"/>
                <a:cs typeface="Calibri"/>
              </a:rPr>
              <a:t>d</a:t>
            </a:r>
            <a:r>
              <a:rPr sz="1600" spc="-10" dirty="0">
                <a:latin typeface="Calibri"/>
                <a:cs typeface="Calibri"/>
              </a:rPr>
              <a:t>a</a:t>
            </a:r>
            <a:r>
              <a:rPr sz="1600" spc="-15" dirty="0">
                <a:latin typeface="Calibri"/>
                <a:cs typeface="Calibri"/>
              </a:rPr>
              <a:t>d</a:t>
            </a:r>
            <a:r>
              <a:rPr sz="1600" spc="-10" dirty="0">
                <a:latin typeface="Calibri"/>
                <a:cs typeface="Calibri"/>
              </a:rPr>
              <a:t>e</a:t>
            </a:r>
            <a:r>
              <a:rPr sz="1600" spc="-6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Calibri"/>
                <a:cs typeface="Calibri"/>
              </a:rPr>
              <a:t>d</a:t>
            </a:r>
            <a:r>
              <a:rPr sz="1600" spc="-10" dirty="0">
                <a:latin typeface="Calibri"/>
                <a:cs typeface="Calibri"/>
              </a:rPr>
              <a:t>e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Calibri"/>
                <a:cs typeface="Calibri"/>
              </a:rPr>
              <a:t>r</a:t>
            </a:r>
            <a:r>
              <a:rPr sz="1600" spc="-10" dirty="0">
                <a:latin typeface="Calibri"/>
                <a:cs typeface="Calibri"/>
              </a:rPr>
              <a:t>etorno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Calibri"/>
                <a:cs typeface="Calibri"/>
              </a:rPr>
              <a:t>d</a:t>
            </a:r>
            <a:r>
              <a:rPr sz="1600" spc="-10" dirty="0">
                <a:latin typeface="Calibri"/>
                <a:cs typeface="Calibri"/>
              </a:rPr>
              <a:t>a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Calibri"/>
                <a:cs typeface="Calibri"/>
              </a:rPr>
              <a:t>pó</a:t>
            </a:r>
            <a:r>
              <a:rPr sz="1600" spc="-10" dirty="0">
                <a:latin typeface="Calibri"/>
                <a:cs typeface="Calibri"/>
              </a:rPr>
              <a:t>lio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Calibri"/>
                <a:cs typeface="Calibri"/>
              </a:rPr>
              <a:t>e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Calibri"/>
                <a:cs typeface="Calibri"/>
              </a:rPr>
              <a:t>d</a:t>
            </a:r>
            <a:r>
              <a:rPr sz="1600" spc="-10" dirty="0">
                <a:latin typeface="Calibri"/>
                <a:cs typeface="Calibri"/>
              </a:rPr>
              <a:t>a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Calibri"/>
                <a:cs typeface="Calibri"/>
              </a:rPr>
              <a:t>r</a:t>
            </a:r>
            <a:r>
              <a:rPr sz="1600" spc="-10" dirty="0">
                <a:latin typeface="Calibri"/>
                <a:cs typeface="Calibri"/>
              </a:rPr>
              <a:t>e</a:t>
            </a:r>
            <a:r>
              <a:rPr sz="1600" spc="-20" dirty="0">
                <a:latin typeface="Calibri"/>
                <a:cs typeface="Calibri"/>
              </a:rPr>
              <a:t>e</a:t>
            </a:r>
            <a:r>
              <a:rPr sz="1600" spc="-15" dirty="0">
                <a:latin typeface="Calibri"/>
                <a:cs typeface="Calibri"/>
              </a:rPr>
              <a:t>m</a:t>
            </a:r>
            <a:r>
              <a:rPr sz="1600" spc="-20" dirty="0">
                <a:latin typeface="Calibri"/>
                <a:cs typeface="Calibri"/>
              </a:rPr>
              <a:t>e</a:t>
            </a:r>
            <a:r>
              <a:rPr sz="1600" spc="-15" dirty="0">
                <a:latin typeface="Calibri"/>
                <a:cs typeface="Calibri"/>
              </a:rPr>
              <a:t>r</a:t>
            </a:r>
            <a:r>
              <a:rPr sz="1600" spc="-10" dirty="0">
                <a:latin typeface="Calibri"/>
                <a:cs typeface="Calibri"/>
              </a:rPr>
              <a:t>gência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Calibri"/>
                <a:cs typeface="Calibri"/>
              </a:rPr>
              <a:t>d</a:t>
            </a:r>
            <a:r>
              <a:rPr sz="1600" spc="-10" dirty="0">
                <a:latin typeface="Calibri"/>
                <a:cs typeface="Calibri"/>
              </a:rPr>
              <a:t>o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Calibri"/>
                <a:cs typeface="Calibri"/>
              </a:rPr>
              <a:t>saramp</a:t>
            </a:r>
            <a:r>
              <a:rPr sz="1600" spc="-10" dirty="0">
                <a:latin typeface="Calibri"/>
                <a:cs typeface="Calibri"/>
              </a:rPr>
              <a:t>o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Calibri"/>
                <a:cs typeface="Calibri"/>
              </a:rPr>
              <a:t>em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Calibri"/>
                <a:cs typeface="Calibri"/>
              </a:rPr>
              <a:t>te</a:t>
            </a:r>
            <a:r>
              <a:rPr sz="1600" spc="-15" dirty="0">
                <a:latin typeface="Calibri"/>
                <a:cs typeface="Calibri"/>
              </a:rPr>
              <a:t>r</a:t>
            </a:r>
            <a:r>
              <a:rPr sz="1600" spc="-20" dirty="0">
                <a:latin typeface="Calibri"/>
                <a:cs typeface="Calibri"/>
              </a:rPr>
              <a:t>r</a:t>
            </a:r>
            <a:r>
              <a:rPr sz="1600" dirty="0">
                <a:latin typeface="Calibri"/>
                <a:cs typeface="Calibri"/>
              </a:rPr>
              <a:t>i</a:t>
            </a:r>
            <a:r>
              <a:rPr sz="1600" spc="-5" dirty="0">
                <a:latin typeface="Calibri"/>
                <a:cs typeface="Calibri"/>
              </a:rPr>
              <a:t>t</a:t>
            </a:r>
            <a:r>
              <a:rPr sz="1600" spc="-15" dirty="0">
                <a:latin typeface="Calibri"/>
                <a:cs typeface="Calibri"/>
              </a:rPr>
              <a:t>ó</a:t>
            </a:r>
            <a:r>
              <a:rPr sz="1600" spc="-20" dirty="0">
                <a:latin typeface="Calibri"/>
                <a:cs typeface="Calibri"/>
              </a:rPr>
              <a:t>r</a:t>
            </a:r>
            <a:r>
              <a:rPr sz="1600" dirty="0">
                <a:latin typeface="Calibri"/>
                <a:cs typeface="Calibri"/>
              </a:rPr>
              <a:t>i</a:t>
            </a:r>
            <a:r>
              <a:rPr sz="1600" spc="-10" dirty="0">
                <a:latin typeface="Calibri"/>
                <a:cs typeface="Calibri"/>
              </a:rPr>
              <a:t>o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Calibri"/>
                <a:cs typeface="Calibri"/>
              </a:rPr>
              <a:t>nac</a:t>
            </a:r>
            <a:r>
              <a:rPr sz="1600" spc="-5" dirty="0">
                <a:latin typeface="Calibri"/>
                <a:cs typeface="Calibri"/>
              </a:rPr>
              <a:t>i</a:t>
            </a:r>
            <a:r>
              <a:rPr sz="1600" spc="-15" dirty="0">
                <a:latin typeface="Calibri"/>
                <a:cs typeface="Calibri"/>
              </a:rPr>
              <a:t>onal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2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 marR="275590">
              <a:lnSpc>
                <a:spcPct val="114999"/>
              </a:lnSpc>
            </a:pPr>
            <a:r>
              <a:rPr sz="1600" spc="-10" dirty="0">
                <a:latin typeface="Calibri"/>
                <a:cs typeface="Calibri"/>
              </a:rPr>
              <a:t>Rota</a:t>
            </a:r>
            <a:r>
              <a:rPr sz="1600" spc="-15" dirty="0">
                <a:latin typeface="Calibri"/>
                <a:cs typeface="Calibri"/>
              </a:rPr>
              <a:t>r</a:t>
            </a:r>
            <a:r>
              <a:rPr sz="1600" spc="-10" dirty="0">
                <a:latin typeface="Calibri"/>
                <a:cs typeface="Calibri"/>
              </a:rPr>
              <a:t>y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Calibri"/>
                <a:cs typeface="Calibri"/>
              </a:rPr>
              <a:t>I</a:t>
            </a:r>
            <a:r>
              <a:rPr sz="1600" spc="-15" dirty="0">
                <a:latin typeface="Calibri"/>
                <a:cs typeface="Calibri"/>
              </a:rPr>
              <a:t>n</a:t>
            </a:r>
            <a:r>
              <a:rPr sz="1600" spc="-5" dirty="0">
                <a:latin typeface="Calibri"/>
                <a:cs typeface="Calibri"/>
              </a:rPr>
              <a:t>t</a:t>
            </a:r>
            <a:r>
              <a:rPr sz="1600" spc="-10" dirty="0">
                <a:latin typeface="Calibri"/>
                <a:cs typeface="Calibri"/>
              </a:rPr>
              <a:t>e</a:t>
            </a:r>
            <a:r>
              <a:rPr sz="1600" spc="-20" dirty="0">
                <a:latin typeface="Calibri"/>
                <a:cs typeface="Calibri"/>
              </a:rPr>
              <a:t>r</a:t>
            </a:r>
            <a:r>
              <a:rPr sz="1600" spc="-15" dirty="0">
                <a:latin typeface="Calibri"/>
                <a:cs typeface="Calibri"/>
              </a:rPr>
              <a:t>n</a:t>
            </a:r>
            <a:r>
              <a:rPr sz="1600" spc="-10" dirty="0">
                <a:latin typeface="Calibri"/>
                <a:cs typeface="Calibri"/>
              </a:rPr>
              <a:t>aci</a:t>
            </a:r>
            <a:r>
              <a:rPr sz="1600" spc="-15" dirty="0">
                <a:latin typeface="Calibri"/>
                <a:cs typeface="Calibri"/>
              </a:rPr>
              <a:t>on</a:t>
            </a:r>
            <a:r>
              <a:rPr sz="1600" spc="-10" dirty="0">
                <a:latin typeface="Calibri"/>
                <a:cs typeface="Calibri"/>
              </a:rPr>
              <a:t>al</a:t>
            </a:r>
            <a:r>
              <a:rPr sz="1600" spc="-6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Calibri"/>
                <a:cs typeface="Calibri"/>
              </a:rPr>
              <a:t>também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Calibri"/>
                <a:cs typeface="Calibri"/>
              </a:rPr>
              <a:t>ap</a:t>
            </a:r>
            <a:r>
              <a:rPr sz="1600" spc="-15" dirty="0">
                <a:latin typeface="Calibri"/>
                <a:cs typeface="Calibri"/>
              </a:rPr>
              <a:t>o</a:t>
            </a:r>
            <a:r>
              <a:rPr sz="1600" spc="-10" dirty="0">
                <a:latin typeface="Calibri"/>
                <a:cs typeface="Calibri"/>
              </a:rPr>
              <a:t>ia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Calibri"/>
                <a:cs typeface="Calibri"/>
              </a:rPr>
              <a:t>a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Calibri"/>
                <a:cs typeface="Calibri"/>
              </a:rPr>
              <a:t>vacinação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Calibri"/>
                <a:cs typeface="Calibri"/>
              </a:rPr>
              <a:t>cont</a:t>
            </a:r>
            <a:r>
              <a:rPr sz="1600" spc="-15" dirty="0">
                <a:latin typeface="Calibri"/>
                <a:cs typeface="Calibri"/>
              </a:rPr>
              <a:t>r</a:t>
            </a:r>
            <a:r>
              <a:rPr sz="1600" spc="-10" dirty="0">
                <a:latin typeface="Calibri"/>
                <a:cs typeface="Calibri"/>
              </a:rPr>
              <a:t>a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Calibri"/>
                <a:cs typeface="Calibri"/>
              </a:rPr>
              <a:t>saramp</a:t>
            </a:r>
            <a:r>
              <a:rPr sz="1600" spc="-10" dirty="0">
                <a:latin typeface="Calibri"/>
                <a:cs typeface="Calibri"/>
              </a:rPr>
              <a:t>o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Calibri"/>
                <a:cs typeface="Calibri"/>
              </a:rPr>
              <a:t>e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Calibri"/>
                <a:cs typeface="Calibri"/>
              </a:rPr>
              <a:t>po</a:t>
            </a:r>
            <a:r>
              <a:rPr sz="1600" dirty="0">
                <a:latin typeface="Calibri"/>
                <a:cs typeface="Calibri"/>
              </a:rPr>
              <a:t>l</a:t>
            </a:r>
            <a:r>
              <a:rPr sz="1600" spc="-5" dirty="0">
                <a:latin typeface="Calibri"/>
                <a:cs typeface="Calibri"/>
              </a:rPr>
              <a:t>i</a:t>
            </a:r>
            <a:r>
              <a:rPr sz="1600" spc="-20" dirty="0">
                <a:latin typeface="Calibri"/>
                <a:cs typeface="Calibri"/>
              </a:rPr>
              <a:t>om</a:t>
            </a:r>
            <a:r>
              <a:rPr sz="1600" spc="-5" dirty="0">
                <a:latin typeface="Calibri"/>
                <a:cs typeface="Calibri"/>
              </a:rPr>
              <a:t>iel</a:t>
            </a:r>
            <a:r>
              <a:rPr sz="1600" dirty="0">
                <a:latin typeface="Calibri"/>
                <a:cs typeface="Calibri"/>
              </a:rPr>
              <a:t>i</a:t>
            </a:r>
            <a:r>
              <a:rPr sz="1600" spc="-10" dirty="0">
                <a:latin typeface="Calibri"/>
                <a:cs typeface="Calibri"/>
              </a:rPr>
              <a:t>te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 marR="100965">
              <a:lnSpc>
                <a:spcPct val="114999"/>
              </a:lnSpc>
            </a:pPr>
            <a:r>
              <a:rPr sz="1600" spc="-15" dirty="0">
                <a:latin typeface="Calibri"/>
                <a:cs typeface="Calibri"/>
              </a:rPr>
              <a:t>O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Calibri"/>
                <a:cs typeface="Calibri"/>
              </a:rPr>
              <a:t>m</a:t>
            </a:r>
            <a:r>
              <a:rPr sz="1600" spc="-10" dirty="0">
                <a:latin typeface="Calibri"/>
                <a:cs typeface="Calibri"/>
              </a:rPr>
              <a:t>an</a:t>
            </a:r>
            <a:r>
              <a:rPr sz="1600" dirty="0">
                <a:latin typeface="Calibri"/>
                <a:cs typeface="Calibri"/>
              </a:rPr>
              <a:t>i</a:t>
            </a:r>
            <a:r>
              <a:rPr sz="1600" spc="-15" dirty="0">
                <a:latin typeface="Calibri"/>
                <a:cs typeface="Calibri"/>
              </a:rPr>
              <a:t>fest</a:t>
            </a:r>
            <a:r>
              <a:rPr sz="1600" spc="-10" dirty="0">
                <a:latin typeface="Calibri"/>
                <a:cs typeface="Calibri"/>
              </a:rPr>
              <a:t>o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Calibri"/>
                <a:cs typeface="Calibri"/>
              </a:rPr>
              <a:t>tamb</a:t>
            </a:r>
            <a:r>
              <a:rPr sz="1600" spc="-20" dirty="0">
                <a:latin typeface="Calibri"/>
                <a:cs typeface="Calibri"/>
              </a:rPr>
              <a:t>é</a:t>
            </a:r>
            <a:r>
              <a:rPr sz="1600" spc="-15" dirty="0">
                <a:latin typeface="Calibri"/>
                <a:cs typeface="Calibri"/>
              </a:rPr>
              <a:t>m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Calibri"/>
                <a:cs typeface="Calibri"/>
              </a:rPr>
              <a:t>m</a:t>
            </a:r>
            <a:r>
              <a:rPr sz="1600" spc="-15" dirty="0">
                <a:latin typeface="Calibri"/>
                <a:cs typeface="Calibri"/>
              </a:rPr>
              <a:t>ob</a:t>
            </a:r>
            <a:r>
              <a:rPr sz="1600" spc="-5" dirty="0">
                <a:latin typeface="Calibri"/>
                <a:cs typeface="Calibri"/>
              </a:rPr>
              <a:t>i</a:t>
            </a:r>
            <a:r>
              <a:rPr sz="1600" spc="5" dirty="0">
                <a:latin typeface="Calibri"/>
                <a:cs typeface="Calibri"/>
              </a:rPr>
              <a:t>l</a:t>
            </a:r>
            <a:r>
              <a:rPr sz="1600" dirty="0">
                <a:latin typeface="Calibri"/>
                <a:cs typeface="Calibri"/>
              </a:rPr>
              <a:t>i</a:t>
            </a:r>
            <a:r>
              <a:rPr sz="1600" spc="-5" dirty="0">
                <a:latin typeface="Calibri"/>
                <a:cs typeface="Calibri"/>
              </a:rPr>
              <a:t>z</a:t>
            </a:r>
            <a:r>
              <a:rPr sz="1600" spc="-10" dirty="0">
                <a:latin typeface="Calibri"/>
                <a:cs typeface="Calibri"/>
              </a:rPr>
              <a:t>a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Calibri"/>
                <a:cs typeface="Calibri"/>
              </a:rPr>
              <a:t>a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Calibri"/>
                <a:cs typeface="Calibri"/>
              </a:rPr>
              <a:t>todos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Calibri"/>
                <a:cs typeface="Calibri"/>
              </a:rPr>
              <a:t>a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Calibri"/>
                <a:cs typeface="Calibri"/>
              </a:rPr>
              <a:t>p</a:t>
            </a:r>
            <a:r>
              <a:rPr sz="1600" spc="-10" dirty="0">
                <a:latin typeface="Calibri"/>
                <a:cs typeface="Calibri"/>
              </a:rPr>
              <a:t>a</a:t>
            </a:r>
            <a:r>
              <a:rPr sz="1600" spc="-15" dirty="0">
                <a:latin typeface="Calibri"/>
                <a:cs typeface="Calibri"/>
              </a:rPr>
              <a:t>r</a:t>
            </a:r>
            <a:r>
              <a:rPr sz="1600" spc="-5" dirty="0">
                <a:latin typeface="Calibri"/>
                <a:cs typeface="Calibri"/>
              </a:rPr>
              <a:t>tici</a:t>
            </a:r>
            <a:r>
              <a:rPr sz="1600" spc="-15" dirty="0">
                <a:latin typeface="Calibri"/>
                <a:cs typeface="Calibri"/>
              </a:rPr>
              <a:t>p</a:t>
            </a:r>
            <a:r>
              <a:rPr sz="1600" spc="-5" dirty="0">
                <a:latin typeface="Calibri"/>
                <a:cs typeface="Calibri"/>
              </a:rPr>
              <a:t>a</a:t>
            </a:r>
            <a:r>
              <a:rPr sz="1600" spc="-15" dirty="0">
                <a:latin typeface="Calibri"/>
                <a:cs typeface="Calibri"/>
              </a:rPr>
              <a:t>rem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Calibri"/>
                <a:cs typeface="Calibri"/>
              </a:rPr>
              <a:t>d</a:t>
            </a:r>
            <a:r>
              <a:rPr sz="1600" spc="-10" dirty="0">
                <a:latin typeface="Calibri"/>
                <a:cs typeface="Calibri"/>
              </a:rPr>
              <a:t>a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Calibri"/>
                <a:cs typeface="Calibri"/>
              </a:rPr>
              <a:t>Camp</a:t>
            </a:r>
            <a:r>
              <a:rPr sz="1600" spc="-5" dirty="0">
                <a:latin typeface="Calibri"/>
                <a:cs typeface="Calibri"/>
              </a:rPr>
              <a:t>a</a:t>
            </a:r>
            <a:r>
              <a:rPr sz="1600" spc="-15" dirty="0">
                <a:latin typeface="Calibri"/>
                <a:cs typeface="Calibri"/>
              </a:rPr>
              <a:t>nh</a:t>
            </a:r>
            <a:r>
              <a:rPr sz="1600" spc="-10" dirty="0">
                <a:latin typeface="Calibri"/>
                <a:cs typeface="Calibri"/>
              </a:rPr>
              <a:t>a</a:t>
            </a:r>
            <a:r>
              <a:rPr sz="1600" spc="-6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Calibri"/>
                <a:cs typeface="Calibri"/>
              </a:rPr>
              <a:t>Naci</a:t>
            </a:r>
            <a:r>
              <a:rPr sz="1600" spc="-15" dirty="0">
                <a:latin typeface="Calibri"/>
                <a:cs typeface="Calibri"/>
              </a:rPr>
              <a:t>ona</a:t>
            </a:r>
            <a:r>
              <a:rPr sz="1600" spc="-5" dirty="0">
                <a:latin typeface="Calibri"/>
                <a:cs typeface="Calibri"/>
              </a:rPr>
              <a:t>l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Calibri"/>
                <a:cs typeface="Calibri"/>
              </a:rPr>
              <a:t>de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Calibri"/>
                <a:cs typeface="Calibri"/>
              </a:rPr>
              <a:t>V</a:t>
            </a:r>
            <a:r>
              <a:rPr sz="1600" spc="-10" dirty="0">
                <a:latin typeface="Calibri"/>
                <a:cs typeface="Calibri"/>
              </a:rPr>
              <a:t>aci</a:t>
            </a:r>
            <a:r>
              <a:rPr sz="1600" spc="-15" dirty="0">
                <a:latin typeface="Calibri"/>
                <a:cs typeface="Calibri"/>
              </a:rPr>
              <a:t>n</a:t>
            </a:r>
            <a:r>
              <a:rPr sz="1600" spc="-10" dirty="0">
                <a:latin typeface="Calibri"/>
                <a:cs typeface="Calibri"/>
              </a:rPr>
              <a:t>ação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Calibri"/>
                <a:cs typeface="Calibri"/>
              </a:rPr>
              <a:t>c</a:t>
            </a:r>
            <a:r>
              <a:rPr sz="1600" spc="-20" dirty="0">
                <a:latin typeface="Calibri"/>
                <a:cs typeface="Calibri"/>
              </a:rPr>
              <a:t>o</a:t>
            </a:r>
            <a:r>
              <a:rPr sz="1600" spc="-15" dirty="0">
                <a:latin typeface="Calibri"/>
                <a:cs typeface="Calibri"/>
              </a:rPr>
              <a:t>n</a:t>
            </a:r>
            <a:r>
              <a:rPr sz="1600" spc="-5" dirty="0">
                <a:latin typeface="Calibri"/>
                <a:cs typeface="Calibri"/>
              </a:rPr>
              <a:t>t</a:t>
            </a:r>
            <a:r>
              <a:rPr sz="1600" spc="-15" dirty="0">
                <a:latin typeface="Calibri"/>
                <a:cs typeface="Calibri"/>
              </a:rPr>
              <a:t>r</a:t>
            </a:r>
            <a:r>
              <a:rPr sz="1600" spc="-10" dirty="0">
                <a:latin typeface="Calibri"/>
                <a:cs typeface="Calibri"/>
              </a:rPr>
              <a:t>a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Calibri"/>
                <a:cs typeface="Calibri"/>
              </a:rPr>
              <a:t>a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Calibri"/>
                <a:cs typeface="Calibri"/>
              </a:rPr>
              <a:t>P</a:t>
            </a:r>
            <a:r>
              <a:rPr sz="1600" spc="-15" dirty="0">
                <a:latin typeface="Calibri"/>
                <a:cs typeface="Calibri"/>
              </a:rPr>
              <a:t>o</a:t>
            </a:r>
            <a:r>
              <a:rPr sz="1600" spc="-5" dirty="0">
                <a:latin typeface="Calibri"/>
                <a:cs typeface="Calibri"/>
              </a:rPr>
              <a:t>l</a:t>
            </a:r>
            <a:r>
              <a:rPr sz="1600" dirty="0">
                <a:latin typeface="Calibri"/>
                <a:cs typeface="Calibri"/>
              </a:rPr>
              <a:t>i</a:t>
            </a:r>
            <a:r>
              <a:rPr sz="1600" spc="-20" dirty="0">
                <a:latin typeface="Calibri"/>
                <a:cs typeface="Calibri"/>
              </a:rPr>
              <a:t>om</a:t>
            </a:r>
            <a:r>
              <a:rPr sz="1600" spc="-5" dirty="0">
                <a:latin typeface="Calibri"/>
                <a:cs typeface="Calibri"/>
              </a:rPr>
              <a:t>iel</a:t>
            </a:r>
            <a:r>
              <a:rPr sz="1600" dirty="0">
                <a:latin typeface="Calibri"/>
                <a:cs typeface="Calibri"/>
              </a:rPr>
              <a:t>i</a:t>
            </a:r>
            <a:r>
              <a:rPr sz="1600" spc="-10" dirty="0">
                <a:latin typeface="Calibri"/>
                <a:cs typeface="Calibri"/>
              </a:rPr>
              <a:t>te</a:t>
            </a:r>
            <a:r>
              <a:rPr sz="1600" spc="-5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Calibri"/>
                <a:cs typeface="Calibri"/>
              </a:rPr>
              <a:t>e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Calibri"/>
                <a:cs typeface="Calibri"/>
              </a:rPr>
              <a:t>Sarampo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443221" y="1375229"/>
            <a:ext cx="359776" cy="2491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29383" y="3940264"/>
            <a:ext cx="359776" cy="2491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1860931"/>
            <a:ext cx="4243699" cy="22117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429383" y="3024569"/>
            <a:ext cx="359776" cy="2491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524"/>
            <a:ext cx="9143999" cy="51419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596514" y="621409"/>
            <a:ext cx="3256279" cy="2104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270" algn="ctr">
              <a:lnSpc>
                <a:spcPct val="100000"/>
              </a:lnSpc>
            </a:pPr>
            <a:r>
              <a:rPr sz="3600" b="1" spc="-35" dirty="0">
                <a:solidFill>
                  <a:srgbClr val="FFFFFF"/>
                </a:solidFill>
                <a:latin typeface="Tahoma"/>
                <a:cs typeface="Tahoma"/>
              </a:rPr>
              <a:t>CAMPA</a:t>
            </a:r>
            <a:r>
              <a:rPr sz="3600" b="1" spc="-30" dirty="0">
                <a:solidFill>
                  <a:srgbClr val="FFFFFF"/>
                </a:solidFill>
                <a:latin typeface="Tahoma"/>
                <a:cs typeface="Tahoma"/>
              </a:rPr>
              <a:t>NHA</a:t>
            </a:r>
            <a:r>
              <a:rPr sz="3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3600" b="1" spc="-1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3600" b="1" spc="-5" dirty="0">
                <a:solidFill>
                  <a:srgbClr val="FFFFFF"/>
                </a:solidFill>
                <a:latin typeface="Tahoma"/>
                <a:cs typeface="Tahoma"/>
              </a:rPr>
              <a:t>CION</a:t>
            </a:r>
            <a:r>
              <a:rPr sz="3600" b="1" spc="-1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3600" b="1" dirty="0">
                <a:solidFill>
                  <a:srgbClr val="FFFFFF"/>
                </a:solidFill>
                <a:latin typeface="Tahoma"/>
                <a:cs typeface="Tahoma"/>
              </a:rPr>
              <a:t>L</a:t>
            </a:r>
            <a:r>
              <a:rPr sz="3600" b="1" spc="1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b="1" spc="-5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3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b="1" spc="-25" dirty="0">
                <a:solidFill>
                  <a:srgbClr val="FFFFFF"/>
                </a:solidFill>
                <a:latin typeface="Tahoma"/>
                <a:cs typeface="Tahoma"/>
              </a:rPr>
              <a:t>V</a:t>
            </a:r>
            <a:r>
              <a:rPr sz="3600" b="1" spc="-3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3600" b="1" spc="-5" dirty="0">
                <a:solidFill>
                  <a:srgbClr val="FFFFFF"/>
                </a:solidFill>
                <a:latin typeface="Tahoma"/>
                <a:cs typeface="Tahoma"/>
              </a:rPr>
              <a:t>CINA</a:t>
            </a:r>
            <a:r>
              <a:rPr sz="3600" b="1" spc="-10" dirty="0">
                <a:solidFill>
                  <a:srgbClr val="FFFFFF"/>
                </a:solidFill>
                <a:latin typeface="Tahoma"/>
                <a:cs typeface="Tahoma"/>
              </a:rPr>
              <a:t>Ç</a:t>
            </a:r>
            <a:r>
              <a:rPr sz="3600" b="1" spc="-30" dirty="0">
                <a:solidFill>
                  <a:srgbClr val="FFFFFF"/>
                </a:solidFill>
                <a:latin typeface="Tahoma"/>
                <a:cs typeface="Tahoma"/>
              </a:rPr>
              <a:t>ÃO</a:t>
            </a:r>
            <a:r>
              <a:rPr sz="3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FFFFFF"/>
                </a:solidFill>
                <a:latin typeface="Tahoma"/>
                <a:cs typeface="Tahoma"/>
              </a:rPr>
              <a:t>AC</a:t>
            </a:r>
            <a:r>
              <a:rPr sz="3600" b="1" spc="-15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3600" b="1" dirty="0">
                <a:solidFill>
                  <a:srgbClr val="FFFFFF"/>
                </a:solidFill>
                <a:latin typeface="Tahoma"/>
                <a:cs typeface="Tahoma"/>
              </a:rPr>
              <a:t>NTECE</a:t>
            </a:r>
            <a:r>
              <a:rPr sz="3600" b="1" spc="1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b="1" spc="-5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endParaRPr sz="36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75306" y="2816614"/>
            <a:ext cx="4298950" cy="20726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spc="-25" dirty="0">
                <a:solidFill>
                  <a:srgbClr val="FFFFFF"/>
                </a:solidFill>
                <a:latin typeface="Tahoma"/>
                <a:cs typeface="Tahoma"/>
              </a:rPr>
              <a:t>6</a:t>
            </a:r>
            <a:r>
              <a:rPr sz="3600" b="1" spc="1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b="1" spc="-2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3600" b="1" spc="1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b="1" spc="-25" dirty="0">
                <a:solidFill>
                  <a:srgbClr val="FFFFFF"/>
                </a:solidFill>
                <a:latin typeface="Tahoma"/>
                <a:cs typeface="Tahoma"/>
              </a:rPr>
              <a:t>31</a:t>
            </a:r>
            <a:r>
              <a:rPr sz="3600" b="1" spc="1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b="1" spc="-5" dirty="0">
                <a:solidFill>
                  <a:srgbClr val="FFFFFF"/>
                </a:solidFill>
                <a:latin typeface="Tahoma"/>
                <a:cs typeface="Tahoma"/>
              </a:rPr>
              <a:t>D</a:t>
            </a:r>
            <a:r>
              <a:rPr sz="3600" b="1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3600" b="1" spc="1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b="1" spc="-3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3600" b="1" spc="-5" dirty="0">
                <a:solidFill>
                  <a:srgbClr val="FFFFFF"/>
                </a:solidFill>
                <a:latin typeface="Tahoma"/>
                <a:cs typeface="Tahoma"/>
              </a:rPr>
              <a:t>GOS</a:t>
            </a:r>
            <a:r>
              <a:rPr sz="3600" b="1" spc="5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3600" b="1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endParaRPr sz="3600">
              <a:latin typeface="Tahoma"/>
              <a:cs typeface="Tahoma"/>
            </a:endParaRPr>
          </a:p>
          <a:p>
            <a:pPr marL="407034" marR="278765" indent="-3175" algn="just">
              <a:lnSpc>
                <a:spcPct val="100000"/>
              </a:lnSpc>
              <a:spcBef>
                <a:spcPts val="2390"/>
              </a:spcBef>
            </a:pPr>
            <a:r>
              <a:rPr sz="2800" b="1" spc="-15" dirty="0">
                <a:solidFill>
                  <a:srgbClr val="D8DE21"/>
                </a:solidFill>
                <a:latin typeface="Calibri"/>
                <a:cs typeface="Calibri"/>
              </a:rPr>
              <a:t>11,2</a:t>
            </a:r>
            <a:r>
              <a:rPr sz="2800" b="1" spc="-40" dirty="0">
                <a:solidFill>
                  <a:srgbClr val="D8DE21"/>
                </a:solidFill>
                <a:latin typeface="Times New Roman"/>
                <a:cs typeface="Times New Roman"/>
              </a:rPr>
              <a:t> </a:t>
            </a:r>
            <a:r>
              <a:rPr sz="2800" b="1" spc="-20" dirty="0">
                <a:solidFill>
                  <a:srgbClr val="D8DE21"/>
                </a:solidFill>
                <a:latin typeface="Calibri"/>
                <a:cs typeface="Calibri"/>
              </a:rPr>
              <a:t>milhõ</a:t>
            </a:r>
            <a:r>
              <a:rPr sz="2800" b="1" spc="-15" dirty="0">
                <a:solidFill>
                  <a:srgbClr val="D8DE21"/>
                </a:solidFill>
                <a:latin typeface="Calibri"/>
                <a:cs typeface="Calibri"/>
              </a:rPr>
              <a:t>es</a:t>
            </a:r>
            <a:r>
              <a:rPr sz="2800" b="1" spc="-55" dirty="0">
                <a:solidFill>
                  <a:srgbClr val="D8DE21"/>
                </a:solidFill>
                <a:latin typeface="Times New Roman"/>
                <a:cs typeface="Times New Roman"/>
              </a:rPr>
              <a:t> </a:t>
            </a:r>
            <a:r>
              <a:rPr sz="2800" b="1" spc="-15" dirty="0">
                <a:solidFill>
                  <a:srgbClr val="D8DE21"/>
                </a:solidFill>
                <a:latin typeface="Calibri"/>
                <a:cs typeface="Calibri"/>
              </a:rPr>
              <a:t>de</a:t>
            </a:r>
            <a:r>
              <a:rPr sz="2800" b="1" spc="-75" dirty="0">
                <a:solidFill>
                  <a:srgbClr val="D8DE21"/>
                </a:solidFill>
                <a:latin typeface="Times New Roman"/>
                <a:cs typeface="Times New Roman"/>
              </a:rPr>
              <a:t> </a:t>
            </a:r>
            <a:r>
              <a:rPr sz="2800" b="1" spc="-20" dirty="0">
                <a:solidFill>
                  <a:srgbClr val="D8DE21"/>
                </a:solidFill>
                <a:latin typeface="Calibri"/>
                <a:cs typeface="Calibri"/>
              </a:rPr>
              <a:t>c</a:t>
            </a:r>
            <a:r>
              <a:rPr sz="2800" b="1" spc="-5" dirty="0">
                <a:solidFill>
                  <a:srgbClr val="D8DE21"/>
                </a:solidFill>
                <a:latin typeface="Calibri"/>
                <a:cs typeface="Calibri"/>
              </a:rPr>
              <a:t>r</a:t>
            </a:r>
            <a:r>
              <a:rPr sz="2800" b="1" spc="-15" dirty="0">
                <a:solidFill>
                  <a:srgbClr val="D8DE21"/>
                </a:solidFill>
                <a:latin typeface="Calibri"/>
                <a:cs typeface="Calibri"/>
              </a:rPr>
              <a:t>ianças</a:t>
            </a:r>
            <a:r>
              <a:rPr sz="2800" b="1" spc="-10" dirty="0">
                <a:solidFill>
                  <a:srgbClr val="D8DE21"/>
                </a:solidFill>
                <a:latin typeface="Times New Roman"/>
                <a:cs typeface="Times New Roman"/>
              </a:rPr>
              <a:t> </a:t>
            </a:r>
            <a:r>
              <a:rPr sz="2800" b="1" spc="-15" dirty="0">
                <a:solidFill>
                  <a:srgbClr val="D8DE21"/>
                </a:solidFill>
                <a:latin typeface="Calibri"/>
                <a:cs typeface="Calibri"/>
              </a:rPr>
              <a:t>de</a:t>
            </a:r>
            <a:r>
              <a:rPr sz="2800" b="1" spc="-30" dirty="0">
                <a:solidFill>
                  <a:srgbClr val="D8DE21"/>
                </a:solidFill>
                <a:latin typeface="Calibri"/>
                <a:cs typeface="Calibri"/>
              </a:rPr>
              <a:t>v</a:t>
            </a:r>
            <a:r>
              <a:rPr sz="2800" b="1" spc="-5" dirty="0">
                <a:solidFill>
                  <a:srgbClr val="D8DE21"/>
                </a:solidFill>
                <a:latin typeface="Calibri"/>
                <a:cs typeface="Calibri"/>
              </a:rPr>
              <a:t>e</a:t>
            </a:r>
            <a:r>
              <a:rPr sz="2800" b="1" dirty="0">
                <a:solidFill>
                  <a:srgbClr val="D8DE21"/>
                </a:solidFill>
                <a:latin typeface="Calibri"/>
                <a:cs typeface="Calibri"/>
              </a:rPr>
              <a:t>m</a:t>
            </a:r>
            <a:r>
              <a:rPr sz="2800" b="1" spc="-45" dirty="0">
                <a:solidFill>
                  <a:srgbClr val="D8DE21"/>
                </a:solidFill>
                <a:latin typeface="Times New Roman"/>
                <a:cs typeface="Times New Roman"/>
              </a:rPr>
              <a:t> </a:t>
            </a:r>
            <a:r>
              <a:rPr sz="2800" b="1" spc="-15" dirty="0">
                <a:solidFill>
                  <a:srgbClr val="D8DE21"/>
                </a:solidFill>
                <a:latin typeface="Calibri"/>
                <a:cs typeface="Calibri"/>
              </a:rPr>
              <a:t>se</a:t>
            </a:r>
            <a:r>
              <a:rPr sz="2800" b="1" spc="-70" dirty="0">
                <a:solidFill>
                  <a:srgbClr val="D8DE21"/>
                </a:solidFill>
                <a:latin typeface="Times New Roman"/>
                <a:cs typeface="Times New Roman"/>
              </a:rPr>
              <a:t> </a:t>
            </a:r>
            <a:r>
              <a:rPr sz="2800" b="1" spc="-20" dirty="0">
                <a:solidFill>
                  <a:srgbClr val="D8DE21"/>
                </a:solidFill>
                <a:latin typeface="Calibri"/>
                <a:cs typeface="Calibri"/>
              </a:rPr>
              <a:t>vacin</a:t>
            </a:r>
            <a:r>
              <a:rPr sz="2800" b="1" spc="-25" dirty="0">
                <a:solidFill>
                  <a:srgbClr val="D8DE21"/>
                </a:solidFill>
                <a:latin typeface="Calibri"/>
                <a:cs typeface="Calibri"/>
              </a:rPr>
              <a:t>a</a:t>
            </a:r>
            <a:r>
              <a:rPr sz="2800" b="1" dirty="0">
                <a:solidFill>
                  <a:srgbClr val="D8DE21"/>
                </a:solidFill>
                <a:latin typeface="Calibri"/>
                <a:cs typeface="Calibri"/>
              </a:rPr>
              <a:t>r</a:t>
            </a:r>
            <a:r>
              <a:rPr sz="2800" b="1" spc="-30" dirty="0">
                <a:solidFill>
                  <a:srgbClr val="D8DE21"/>
                </a:solidFill>
                <a:latin typeface="Times New Roman"/>
                <a:cs typeface="Times New Roman"/>
              </a:rPr>
              <a:t> </a:t>
            </a:r>
            <a:r>
              <a:rPr sz="2800" b="1" spc="-20" dirty="0">
                <a:solidFill>
                  <a:srgbClr val="D8DE21"/>
                </a:solidFill>
                <a:latin typeface="Calibri"/>
                <a:cs typeface="Calibri"/>
              </a:rPr>
              <a:t>contra</a:t>
            </a:r>
            <a:r>
              <a:rPr sz="2800" b="1" spc="-15" dirty="0">
                <a:solidFill>
                  <a:srgbClr val="D8DE21"/>
                </a:solidFill>
                <a:latin typeface="Times New Roman"/>
                <a:cs typeface="Times New Roman"/>
              </a:rPr>
              <a:t> </a:t>
            </a:r>
            <a:r>
              <a:rPr sz="2800" b="1" spc="-15" dirty="0">
                <a:solidFill>
                  <a:srgbClr val="D8DE21"/>
                </a:solidFill>
                <a:latin typeface="Calibri"/>
                <a:cs typeface="Calibri"/>
              </a:rPr>
              <a:t>sarampo</a:t>
            </a:r>
            <a:r>
              <a:rPr sz="2800" b="1" spc="-55" dirty="0">
                <a:solidFill>
                  <a:srgbClr val="D8DE21"/>
                </a:solidFill>
                <a:latin typeface="Times New Roman"/>
                <a:cs typeface="Times New Roman"/>
              </a:rPr>
              <a:t> </a:t>
            </a:r>
            <a:r>
              <a:rPr sz="2800" b="1" spc="-15" dirty="0">
                <a:solidFill>
                  <a:srgbClr val="D8DE21"/>
                </a:solidFill>
                <a:latin typeface="Calibri"/>
                <a:cs typeface="Calibri"/>
              </a:rPr>
              <a:t>e</a:t>
            </a:r>
            <a:r>
              <a:rPr sz="2800" b="1" spc="-60" dirty="0">
                <a:solidFill>
                  <a:srgbClr val="D8DE21"/>
                </a:solidFill>
                <a:latin typeface="Times New Roman"/>
                <a:cs typeface="Times New Roman"/>
              </a:rPr>
              <a:t> </a:t>
            </a:r>
            <a:r>
              <a:rPr sz="2800" b="1" spc="-15" dirty="0">
                <a:solidFill>
                  <a:srgbClr val="D8DE21"/>
                </a:solidFill>
                <a:latin typeface="Calibri"/>
                <a:cs typeface="Calibri"/>
              </a:rPr>
              <a:t>po</a:t>
            </a:r>
            <a:r>
              <a:rPr sz="2800" b="1" spc="-20" dirty="0">
                <a:solidFill>
                  <a:srgbClr val="D8DE21"/>
                </a:solidFill>
                <a:latin typeface="Calibri"/>
                <a:cs typeface="Calibri"/>
              </a:rPr>
              <a:t>l</a:t>
            </a:r>
            <a:r>
              <a:rPr sz="2800" b="1" spc="-15" dirty="0">
                <a:solidFill>
                  <a:srgbClr val="D8DE21"/>
                </a:solidFill>
                <a:latin typeface="Calibri"/>
                <a:cs typeface="Calibri"/>
              </a:rPr>
              <a:t>iomie</a:t>
            </a:r>
            <a:r>
              <a:rPr sz="2800" b="1" spc="-25" dirty="0">
                <a:solidFill>
                  <a:srgbClr val="D8DE21"/>
                </a:solidFill>
                <a:latin typeface="Calibri"/>
                <a:cs typeface="Calibri"/>
              </a:rPr>
              <a:t>l</a:t>
            </a:r>
            <a:r>
              <a:rPr sz="2800" b="1" spc="-15" dirty="0">
                <a:solidFill>
                  <a:srgbClr val="D8DE21"/>
                </a:solidFill>
                <a:latin typeface="Calibri"/>
                <a:cs typeface="Calibri"/>
              </a:rPr>
              <a:t>ite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01307" y="463055"/>
            <a:ext cx="3552444" cy="4680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999664" y="153709"/>
            <a:ext cx="598155" cy="62392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013313" y="4176443"/>
            <a:ext cx="1130685" cy="86059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441649"/>
            <a:ext cx="860609" cy="6113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314578" y="1426125"/>
            <a:ext cx="519860" cy="44827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738580" y="172013"/>
            <a:ext cx="686262" cy="74543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355207" y="1130183"/>
            <a:ext cx="457084" cy="48577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541654" y="773026"/>
            <a:ext cx="367396" cy="25439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54958" y="4459555"/>
            <a:ext cx="280911" cy="29437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9176" y="1302900"/>
            <a:ext cx="280911" cy="29437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524"/>
            <a:ext cx="5288279" cy="51419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352940" y="0"/>
            <a:ext cx="4791075" cy="5143500"/>
          </a:xfrm>
          <a:custGeom>
            <a:avLst/>
            <a:gdLst/>
            <a:ahLst/>
            <a:cxnLst/>
            <a:rect l="l" t="t" r="r" b="b"/>
            <a:pathLst>
              <a:path w="4791075" h="5143500">
                <a:moveTo>
                  <a:pt x="0" y="5143499"/>
                </a:moveTo>
                <a:lnTo>
                  <a:pt x="4791059" y="5143499"/>
                </a:lnTo>
                <a:lnTo>
                  <a:pt x="4791059" y="0"/>
                </a:lnTo>
                <a:lnTo>
                  <a:pt x="0" y="0"/>
                </a:lnTo>
                <a:lnTo>
                  <a:pt x="0" y="5143499"/>
                </a:lnTo>
              </a:path>
            </a:pathLst>
          </a:custGeom>
          <a:solidFill>
            <a:srgbClr val="DB45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738500" y="486100"/>
            <a:ext cx="4020820" cy="9791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" algn="ctr">
              <a:lnSpc>
                <a:spcPct val="100000"/>
              </a:lnSpc>
            </a:pPr>
            <a:r>
              <a:rPr sz="3500" b="1" spc="-5" dirty="0">
                <a:solidFill>
                  <a:srgbClr val="FFFFFF"/>
                </a:solidFill>
                <a:latin typeface="Tahoma"/>
                <a:cs typeface="Tahoma"/>
              </a:rPr>
              <a:t>DI</a:t>
            </a:r>
            <a:r>
              <a:rPr sz="3500" b="1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3500" b="1" spc="1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500" b="1" dirty="0">
                <a:solidFill>
                  <a:srgbClr val="FFFFFF"/>
                </a:solidFill>
                <a:latin typeface="Tahoma"/>
                <a:cs typeface="Tahoma"/>
              </a:rPr>
              <a:t>D</a:t>
            </a:r>
            <a:endParaRPr sz="3500">
              <a:latin typeface="Tahoma"/>
              <a:cs typeface="Tahoma"/>
            </a:endParaRPr>
          </a:p>
          <a:p>
            <a:pPr algn="ctr">
              <a:lnSpc>
                <a:spcPts val="4100"/>
              </a:lnSpc>
            </a:pPr>
            <a:r>
              <a:rPr sz="3500" b="1" spc="-5" dirty="0">
                <a:solidFill>
                  <a:srgbClr val="FFFFFF"/>
                </a:solidFill>
                <a:latin typeface="Tahoma"/>
                <a:cs typeface="Tahoma"/>
              </a:rPr>
              <a:t>D</a:t>
            </a:r>
            <a:r>
              <a:rPr sz="3500" b="1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3500" b="1" spc="1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500" b="1" spc="-5" dirty="0">
                <a:solidFill>
                  <a:srgbClr val="FFFFFF"/>
                </a:solidFill>
                <a:latin typeface="Tahoma"/>
                <a:cs typeface="Tahoma"/>
              </a:rPr>
              <a:t>MOBILIZ</a:t>
            </a:r>
            <a:r>
              <a:rPr sz="3500" b="1" spc="-1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3500" b="1" spc="-5" dirty="0">
                <a:solidFill>
                  <a:srgbClr val="FFFFFF"/>
                </a:solidFill>
                <a:latin typeface="Tahoma"/>
                <a:cs typeface="Tahoma"/>
              </a:rPr>
              <a:t>ÇÃO</a:t>
            </a:r>
            <a:endParaRPr sz="35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79877" y="1553151"/>
            <a:ext cx="3345815" cy="3011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2700" indent="3175" algn="ctr">
              <a:lnSpc>
                <a:spcPct val="100000"/>
              </a:lnSpc>
            </a:pPr>
            <a:r>
              <a:rPr sz="3500" b="1" dirty="0">
                <a:solidFill>
                  <a:srgbClr val="FFFFFF"/>
                </a:solidFill>
                <a:latin typeface="Tahoma"/>
                <a:cs typeface="Tahoma"/>
              </a:rPr>
              <a:t>NACIONAL</a:t>
            </a:r>
            <a:r>
              <a:rPr sz="35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500" b="1" spc="-5" dirty="0">
                <a:solidFill>
                  <a:srgbClr val="FFFFFF"/>
                </a:solidFill>
                <a:latin typeface="Tahoma"/>
                <a:cs typeface="Tahoma"/>
              </a:rPr>
              <a:t>SER</a:t>
            </a:r>
            <a:r>
              <a:rPr sz="3500" b="1" dirty="0">
                <a:solidFill>
                  <a:srgbClr val="FFFFFF"/>
                </a:solidFill>
                <a:latin typeface="Tahoma"/>
                <a:cs typeface="Tahoma"/>
              </a:rPr>
              <a:t>Á</a:t>
            </a:r>
            <a:r>
              <a:rPr sz="3500" b="1" spc="1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500" b="1" spc="-5" dirty="0">
                <a:solidFill>
                  <a:srgbClr val="FFFFFF"/>
                </a:solidFill>
                <a:latin typeface="Tahoma"/>
                <a:cs typeface="Tahoma"/>
              </a:rPr>
              <a:t>SÁBADO</a:t>
            </a:r>
            <a:r>
              <a:rPr sz="35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500" b="1" dirty="0">
                <a:solidFill>
                  <a:srgbClr val="FFFFFF"/>
                </a:solidFill>
                <a:latin typeface="Tahoma"/>
                <a:cs typeface="Tahoma"/>
              </a:rPr>
              <a:t>18</a:t>
            </a:r>
            <a:r>
              <a:rPr sz="3500" b="1" spc="1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500" b="1" spc="-5" dirty="0">
                <a:solidFill>
                  <a:srgbClr val="FFFFFF"/>
                </a:solidFill>
                <a:latin typeface="Tahoma"/>
                <a:cs typeface="Tahoma"/>
              </a:rPr>
              <a:t>D</a:t>
            </a:r>
            <a:r>
              <a:rPr sz="3500" b="1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3500" b="1" spc="1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500" b="1" dirty="0">
                <a:solidFill>
                  <a:srgbClr val="FFFFFF"/>
                </a:solidFill>
                <a:latin typeface="Tahoma"/>
                <a:cs typeface="Tahoma"/>
              </a:rPr>
              <a:t>AGOS</a:t>
            </a:r>
            <a:r>
              <a:rPr sz="3500" b="1" spc="-5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3500" b="1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endParaRPr sz="3500">
              <a:latin typeface="Tahoma"/>
              <a:cs typeface="Tahoma"/>
            </a:endParaRPr>
          </a:p>
          <a:p>
            <a:pPr marL="118110" marR="5080" algn="ctr">
              <a:lnSpc>
                <a:spcPct val="100000"/>
              </a:lnSpc>
              <a:spcBef>
                <a:spcPts val="1480"/>
              </a:spcBef>
            </a:pPr>
            <a:r>
              <a:rPr sz="2800" b="1" spc="-20" dirty="0">
                <a:solidFill>
                  <a:srgbClr val="EEFF40"/>
                </a:solidFill>
                <a:latin typeface="Calibri"/>
                <a:cs typeface="Calibri"/>
              </a:rPr>
              <a:t>Mai</a:t>
            </a:r>
            <a:r>
              <a:rPr sz="2800" b="1" spc="-15" dirty="0">
                <a:solidFill>
                  <a:srgbClr val="EEFF40"/>
                </a:solidFill>
                <a:latin typeface="Calibri"/>
                <a:cs typeface="Calibri"/>
              </a:rPr>
              <a:t>s</a:t>
            </a:r>
            <a:r>
              <a:rPr sz="2800" b="1" spc="-55" dirty="0">
                <a:solidFill>
                  <a:srgbClr val="EEFF40"/>
                </a:solidFill>
                <a:latin typeface="Times New Roman"/>
                <a:cs typeface="Times New Roman"/>
              </a:rPr>
              <a:t> </a:t>
            </a:r>
            <a:r>
              <a:rPr sz="2800" b="1" spc="-15" dirty="0">
                <a:solidFill>
                  <a:srgbClr val="EEFF40"/>
                </a:solidFill>
                <a:latin typeface="Calibri"/>
                <a:cs typeface="Calibri"/>
              </a:rPr>
              <a:t>de</a:t>
            </a:r>
            <a:r>
              <a:rPr sz="2800" b="1" spc="-65" dirty="0">
                <a:solidFill>
                  <a:srgbClr val="EEFF40"/>
                </a:solidFill>
                <a:latin typeface="Times New Roman"/>
                <a:cs typeface="Times New Roman"/>
              </a:rPr>
              <a:t> </a:t>
            </a:r>
            <a:r>
              <a:rPr sz="2800" b="1" spc="-15" dirty="0">
                <a:solidFill>
                  <a:srgbClr val="EEFF40"/>
                </a:solidFill>
                <a:latin typeface="Calibri"/>
                <a:cs typeface="Calibri"/>
              </a:rPr>
              <a:t>36</a:t>
            </a:r>
            <a:r>
              <a:rPr sz="2800" b="1" spc="-60" dirty="0">
                <a:solidFill>
                  <a:srgbClr val="EEFF40"/>
                </a:solidFill>
                <a:latin typeface="Times New Roman"/>
                <a:cs typeface="Times New Roman"/>
              </a:rPr>
              <a:t> </a:t>
            </a:r>
            <a:r>
              <a:rPr sz="2800" b="1" spc="-20" dirty="0">
                <a:solidFill>
                  <a:srgbClr val="EEFF40"/>
                </a:solidFill>
                <a:latin typeface="Calibri"/>
                <a:cs typeface="Calibri"/>
              </a:rPr>
              <a:t>mi</a:t>
            </a:r>
            <a:r>
              <a:rPr sz="2800" b="1" spc="-10" dirty="0">
                <a:solidFill>
                  <a:srgbClr val="EEFF40"/>
                </a:solidFill>
                <a:latin typeface="Calibri"/>
                <a:cs typeface="Calibri"/>
              </a:rPr>
              <a:t>l</a:t>
            </a:r>
            <a:r>
              <a:rPr sz="2800" b="1" spc="-55" dirty="0">
                <a:solidFill>
                  <a:srgbClr val="EEFF40"/>
                </a:solidFill>
                <a:latin typeface="Times New Roman"/>
                <a:cs typeface="Times New Roman"/>
              </a:rPr>
              <a:t> </a:t>
            </a:r>
            <a:r>
              <a:rPr sz="2800" b="1" spc="-15" dirty="0">
                <a:solidFill>
                  <a:srgbClr val="EEFF40"/>
                </a:solidFill>
                <a:latin typeface="Calibri"/>
                <a:cs typeface="Calibri"/>
              </a:rPr>
              <a:t>postos</a:t>
            </a:r>
            <a:r>
              <a:rPr sz="2800" b="1" spc="-10" dirty="0">
                <a:solidFill>
                  <a:srgbClr val="EEFF40"/>
                </a:solidFill>
                <a:latin typeface="Times New Roman"/>
                <a:cs typeface="Times New Roman"/>
              </a:rPr>
              <a:t> </a:t>
            </a:r>
            <a:r>
              <a:rPr sz="2800" b="1" spc="-15" dirty="0">
                <a:solidFill>
                  <a:srgbClr val="EEFF40"/>
                </a:solidFill>
                <a:latin typeface="Calibri"/>
                <a:cs typeface="Calibri"/>
              </a:rPr>
              <a:t>de</a:t>
            </a:r>
            <a:r>
              <a:rPr sz="2800" b="1" spc="-65" dirty="0">
                <a:solidFill>
                  <a:srgbClr val="EEFF40"/>
                </a:solidFill>
                <a:latin typeface="Times New Roman"/>
                <a:cs typeface="Times New Roman"/>
              </a:rPr>
              <a:t> </a:t>
            </a:r>
            <a:r>
              <a:rPr sz="2800" b="1" spc="-20" dirty="0">
                <a:solidFill>
                  <a:srgbClr val="EEFF40"/>
                </a:solidFill>
                <a:latin typeface="Calibri"/>
                <a:cs typeface="Calibri"/>
              </a:rPr>
              <a:t>vacinaçã</a:t>
            </a:r>
            <a:r>
              <a:rPr sz="2800" b="1" spc="-15" dirty="0">
                <a:solidFill>
                  <a:srgbClr val="EEFF40"/>
                </a:solidFill>
                <a:latin typeface="Calibri"/>
                <a:cs typeface="Calibri"/>
              </a:rPr>
              <a:t>o</a:t>
            </a:r>
            <a:r>
              <a:rPr sz="2800" b="1" spc="-40" dirty="0">
                <a:solidFill>
                  <a:srgbClr val="EEFF40"/>
                </a:solidFill>
                <a:latin typeface="Times New Roman"/>
                <a:cs typeface="Times New Roman"/>
              </a:rPr>
              <a:t> </a:t>
            </a:r>
            <a:r>
              <a:rPr sz="2800" b="1" spc="-15" dirty="0">
                <a:solidFill>
                  <a:srgbClr val="EEFF40"/>
                </a:solidFill>
                <a:latin typeface="Calibri"/>
                <a:cs typeface="Calibri"/>
              </a:rPr>
              <a:t>no</a:t>
            </a:r>
            <a:r>
              <a:rPr sz="2800" b="1" spc="-70" dirty="0">
                <a:solidFill>
                  <a:srgbClr val="EEFF40"/>
                </a:solidFill>
                <a:latin typeface="Times New Roman"/>
                <a:cs typeface="Times New Roman"/>
              </a:rPr>
              <a:t> </a:t>
            </a:r>
            <a:r>
              <a:rPr sz="2800" b="1" spc="-15" dirty="0">
                <a:solidFill>
                  <a:srgbClr val="EEFF40"/>
                </a:solidFill>
                <a:latin typeface="Calibri"/>
                <a:cs typeface="Calibri"/>
              </a:rPr>
              <a:t>país</a:t>
            </a:r>
            <a:r>
              <a:rPr sz="2800" b="1" spc="-10" dirty="0">
                <a:solidFill>
                  <a:srgbClr val="EEFF40"/>
                </a:solidFill>
                <a:latin typeface="Times New Roman"/>
                <a:cs typeface="Times New Roman"/>
              </a:rPr>
              <a:t> </a:t>
            </a:r>
            <a:r>
              <a:rPr sz="2800" b="1" spc="-20" dirty="0">
                <a:solidFill>
                  <a:srgbClr val="EEFF40"/>
                </a:solidFill>
                <a:latin typeface="Calibri"/>
                <a:cs typeface="Calibri"/>
              </a:rPr>
              <a:t>estarã</a:t>
            </a:r>
            <a:r>
              <a:rPr sz="2800" b="1" spc="-15" dirty="0">
                <a:solidFill>
                  <a:srgbClr val="EEFF40"/>
                </a:solidFill>
                <a:latin typeface="Calibri"/>
                <a:cs typeface="Calibri"/>
              </a:rPr>
              <a:t>o</a:t>
            </a:r>
            <a:r>
              <a:rPr sz="2800" b="1" spc="-30" dirty="0">
                <a:solidFill>
                  <a:srgbClr val="EEFF40"/>
                </a:solidFill>
                <a:latin typeface="Times New Roman"/>
                <a:cs typeface="Times New Roman"/>
              </a:rPr>
              <a:t> </a:t>
            </a:r>
            <a:r>
              <a:rPr sz="2800" b="1" spc="-15" dirty="0">
                <a:solidFill>
                  <a:srgbClr val="EEFF40"/>
                </a:solidFill>
                <a:latin typeface="Calibri"/>
                <a:cs typeface="Calibri"/>
              </a:rPr>
              <a:t>abertos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165213" y="4408466"/>
            <a:ext cx="836042" cy="7350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302939" y="133380"/>
            <a:ext cx="598155" cy="6239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28309" y="1338715"/>
            <a:ext cx="3124840" cy="32338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70613" y="2479444"/>
            <a:ext cx="4277995" cy="1515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5" dirty="0">
                <a:latin typeface="Calibri"/>
                <a:cs typeface="Calibri"/>
              </a:rPr>
              <a:t>Mais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su</a:t>
            </a:r>
            <a:r>
              <a:rPr sz="2800" spc="-25" dirty="0">
                <a:latin typeface="Calibri"/>
                <a:cs typeface="Calibri"/>
              </a:rPr>
              <a:t>s</a:t>
            </a:r>
            <a:r>
              <a:rPr sz="2800" spc="-15" dirty="0">
                <a:latin typeface="Calibri"/>
                <a:cs typeface="Calibri"/>
              </a:rPr>
              <a:t>cetí</a:t>
            </a:r>
            <a:r>
              <a:rPr sz="2800" spc="-30" dirty="0">
                <a:latin typeface="Calibri"/>
                <a:cs typeface="Calibri"/>
              </a:rPr>
              <a:t>v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às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doenças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705"/>
              </a:spcBef>
            </a:pPr>
            <a:r>
              <a:rPr sz="2800" spc="-20" dirty="0">
                <a:latin typeface="Calibri"/>
                <a:cs typeface="Calibri"/>
              </a:rPr>
              <a:t>Mantém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ci</a:t>
            </a:r>
            <a:r>
              <a:rPr sz="2800" spc="-2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culaç</a:t>
            </a:r>
            <a:r>
              <a:rPr sz="2800" spc="-10" dirty="0">
                <a:latin typeface="Calibri"/>
                <a:cs typeface="Calibri"/>
              </a:rPr>
              <a:t>ã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v</a:t>
            </a:r>
            <a:r>
              <a:rPr sz="2800" spc="-20" dirty="0">
                <a:latin typeface="Calibri"/>
                <a:cs typeface="Calibri"/>
              </a:rPr>
              <a:t>í</a:t>
            </a:r>
            <a:r>
              <a:rPr sz="2800" spc="-15" dirty="0">
                <a:latin typeface="Calibri"/>
                <a:cs typeface="Calibri"/>
              </a:rPr>
              <a:t>rus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comu</a:t>
            </a:r>
            <a:r>
              <a:rPr sz="2800" spc="-30" dirty="0">
                <a:latin typeface="Calibri"/>
                <a:cs typeface="Calibri"/>
              </a:rPr>
              <a:t>n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5" dirty="0">
                <a:latin typeface="Calibri"/>
                <a:cs typeface="Calibri"/>
              </a:rPr>
              <a:t>ade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959730" y="1606853"/>
            <a:ext cx="1056168" cy="119273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124437" y="4083698"/>
            <a:ext cx="760756" cy="6280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228974" y="2453002"/>
            <a:ext cx="2141855" cy="12560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Meta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é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vac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spc="-5" dirty="0">
                <a:latin typeface="Calibri"/>
                <a:cs typeface="Calibri"/>
              </a:rPr>
              <a:t>nar</a:t>
            </a:r>
            <a:r>
              <a:rPr sz="2000" dirty="0">
                <a:latin typeface="Calibri"/>
                <a:cs typeface="Calibri"/>
              </a:rPr>
              <a:t>,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pe</a:t>
            </a:r>
            <a:r>
              <a:rPr sz="2000" dirty="0">
                <a:latin typeface="Calibri"/>
                <a:cs typeface="Calibri"/>
              </a:rPr>
              <a:t>lo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m</a:t>
            </a:r>
            <a:r>
              <a:rPr sz="2000" spc="-10" dirty="0">
                <a:latin typeface="Calibri"/>
                <a:cs typeface="Calibri"/>
              </a:rPr>
              <a:t>e</a:t>
            </a:r>
            <a:r>
              <a:rPr sz="2000" spc="-5" dirty="0">
                <a:latin typeface="Calibri"/>
                <a:cs typeface="Calibri"/>
              </a:rPr>
              <a:t>nos</a:t>
            </a:r>
            <a:r>
              <a:rPr sz="2000" dirty="0">
                <a:latin typeface="Calibri"/>
                <a:cs typeface="Calibri"/>
              </a:rPr>
              <a:t>,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95%</a:t>
            </a:r>
            <a:r>
              <a:rPr sz="2400" b="1" spc="-14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das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cr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anças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par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10" dirty="0">
                <a:latin typeface="Calibri"/>
                <a:cs typeface="Calibri"/>
              </a:rPr>
              <a:t>v</a:t>
            </a:r>
            <a:r>
              <a:rPr sz="2000" dirty="0">
                <a:latin typeface="Calibri"/>
                <a:cs typeface="Calibri"/>
              </a:rPr>
              <a:t>it</a:t>
            </a:r>
            <a:r>
              <a:rPr sz="2000" spc="-10" dirty="0">
                <a:latin typeface="Calibri"/>
                <a:cs typeface="Calibri"/>
              </a:rPr>
              <a:t>a</a:t>
            </a:r>
            <a:r>
              <a:rPr sz="2000" dirty="0">
                <a:latin typeface="Calibri"/>
                <a:cs typeface="Calibri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fa</a:t>
            </a:r>
            <a:r>
              <a:rPr sz="2000" dirty="0">
                <a:latin typeface="Calibri"/>
                <a:cs typeface="Calibri"/>
              </a:rPr>
              <a:t>l</a:t>
            </a:r>
            <a:r>
              <a:rPr sz="2000" spc="-5" dirty="0">
                <a:latin typeface="Calibri"/>
                <a:cs typeface="Calibri"/>
              </a:rPr>
              <a:t>ha</a:t>
            </a:r>
            <a:r>
              <a:rPr sz="2000" dirty="0">
                <a:latin typeface="Calibri"/>
                <a:cs typeface="Calibri"/>
              </a:rPr>
              <a:t>s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vac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spc="-5" dirty="0">
                <a:latin typeface="Calibri"/>
                <a:cs typeface="Calibri"/>
              </a:rPr>
              <a:t>na</a:t>
            </a:r>
            <a:r>
              <a:rPr sz="2000" dirty="0">
                <a:latin typeface="Calibri"/>
                <a:cs typeface="Calibri"/>
              </a:rPr>
              <a:t>is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91009" y="379020"/>
            <a:ext cx="7158990" cy="807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800" b="1" spc="-20" dirty="0">
                <a:solidFill>
                  <a:srgbClr val="0A8FFF"/>
                </a:solidFill>
                <a:latin typeface="Tahoma"/>
                <a:cs typeface="Tahoma"/>
              </a:rPr>
              <a:t>Priori</a:t>
            </a:r>
            <a:r>
              <a:rPr sz="2800" b="1" spc="-25" dirty="0">
                <a:solidFill>
                  <a:srgbClr val="0A8FFF"/>
                </a:solidFill>
                <a:latin typeface="Tahoma"/>
                <a:cs typeface="Tahoma"/>
              </a:rPr>
              <a:t>dad</a:t>
            </a:r>
            <a:r>
              <a:rPr sz="2800" b="1" spc="-20" dirty="0">
                <a:solidFill>
                  <a:srgbClr val="0A8FFF"/>
                </a:solidFill>
                <a:latin typeface="Tahoma"/>
                <a:cs typeface="Tahoma"/>
              </a:rPr>
              <a:t>e</a:t>
            </a:r>
            <a:r>
              <a:rPr sz="2800" b="1" spc="150" dirty="0">
                <a:solidFill>
                  <a:srgbClr val="0A8FFF"/>
                </a:solidFill>
                <a:latin typeface="Times New Roman"/>
                <a:cs typeface="Times New Roman"/>
              </a:rPr>
              <a:t> </a:t>
            </a:r>
            <a:r>
              <a:rPr sz="2800" b="1" spc="-25" dirty="0">
                <a:solidFill>
                  <a:srgbClr val="0A8FFF"/>
                </a:solidFill>
                <a:latin typeface="Tahoma"/>
                <a:cs typeface="Tahoma"/>
              </a:rPr>
              <a:t>d</a:t>
            </a:r>
            <a:r>
              <a:rPr sz="2800" b="1" spc="-20" dirty="0">
                <a:solidFill>
                  <a:srgbClr val="0A8FFF"/>
                </a:solidFill>
                <a:latin typeface="Tahoma"/>
                <a:cs typeface="Tahoma"/>
              </a:rPr>
              <a:t>a</a:t>
            </a:r>
            <a:r>
              <a:rPr sz="2800" b="1" spc="120" dirty="0">
                <a:solidFill>
                  <a:srgbClr val="0A8FFF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0A8FFF"/>
                </a:solidFill>
                <a:latin typeface="Tahoma"/>
                <a:cs typeface="Tahoma"/>
              </a:rPr>
              <a:t>c</a:t>
            </a:r>
            <a:r>
              <a:rPr sz="2800" b="1" spc="-20" dirty="0">
                <a:solidFill>
                  <a:srgbClr val="0A8FFF"/>
                </a:solidFill>
                <a:latin typeface="Tahoma"/>
                <a:cs typeface="Tahoma"/>
              </a:rPr>
              <a:t>a</a:t>
            </a:r>
            <a:r>
              <a:rPr sz="2800" b="1" spc="-45" dirty="0">
                <a:solidFill>
                  <a:srgbClr val="0A8FFF"/>
                </a:solidFill>
                <a:latin typeface="Tahoma"/>
                <a:cs typeface="Tahoma"/>
              </a:rPr>
              <a:t>m</a:t>
            </a:r>
            <a:r>
              <a:rPr sz="2800" b="1" spc="-25" dirty="0">
                <a:solidFill>
                  <a:srgbClr val="0A8FFF"/>
                </a:solidFill>
                <a:latin typeface="Tahoma"/>
                <a:cs typeface="Tahoma"/>
              </a:rPr>
              <a:t>panh</a:t>
            </a:r>
            <a:r>
              <a:rPr sz="2800" b="1" spc="-20" dirty="0">
                <a:solidFill>
                  <a:srgbClr val="0A8FFF"/>
                </a:solidFill>
                <a:latin typeface="Tahoma"/>
                <a:cs typeface="Tahoma"/>
              </a:rPr>
              <a:t>a</a:t>
            </a:r>
            <a:r>
              <a:rPr sz="2800" b="1" spc="150" dirty="0">
                <a:solidFill>
                  <a:srgbClr val="0A8FFF"/>
                </a:solidFill>
                <a:latin typeface="Times New Roman"/>
                <a:cs typeface="Times New Roman"/>
              </a:rPr>
              <a:t> </a:t>
            </a:r>
            <a:r>
              <a:rPr sz="2800" b="1" spc="-20" dirty="0">
                <a:solidFill>
                  <a:srgbClr val="0A8FFF"/>
                </a:solidFill>
                <a:latin typeface="Tahoma"/>
                <a:cs typeface="Tahoma"/>
              </a:rPr>
              <a:t>é</a:t>
            </a:r>
            <a:r>
              <a:rPr sz="2800" b="1" spc="120" dirty="0">
                <a:solidFill>
                  <a:srgbClr val="0A8FFF"/>
                </a:solidFill>
                <a:latin typeface="Times New Roman"/>
                <a:cs typeface="Times New Roman"/>
              </a:rPr>
              <a:t> </a:t>
            </a:r>
            <a:r>
              <a:rPr sz="2800" b="1" spc="-20" dirty="0">
                <a:solidFill>
                  <a:srgbClr val="0A8FFF"/>
                </a:solidFill>
                <a:latin typeface="Tahoma"/>
                <a:cs typeface="Tahoma"/>
              </a:rPr>
              <a:t>para</a:t>
            </a:r>
            <a:r>
              <a:rPr sz="2800" b="1" spc="120" dirty="0">
                <a:solidFill>
                  <a:srgbClr val="0A8FFF"/>
                </a:solidFill>
                <a:latin typeface="Times New Roman"/>
                <a:cs typeface="Times New Roman"/>
              </a:rPr>
              <a:t> </a:t>
            </a:r>
            <a:r>
              <a:rPr sz="2800" b="1" spc="-20" dirty="0">
                <a:solidFill>
                  <a:srgbClr val="0A8FFF"/>
                </a:solidFill>
                <a:latin typeface="Tahoma"/>
                <a:cs typeface="Tahoma"/>
              </a:rPr>
              <a:t>cri</a:t>
            </a:r>
            <a:r>
              <a:rPr sz="2800" b="1" spc="-30" dirty="0">
                <a:solidFill>
                  <a:srgbClr val="0A8FFF"/>
                </a:solidFill>
                <a:latin typeface="Tahoma"/>
                <a:cs typeface="Tahoma"/>
              </a:rPr>
              <a:t>a</a:t>
            </a:r>
            <a:r>
              <a:rPr sz="2800" b="1" spc="-25" dirty="0">
                <a:solidFill>
                  <a:srgbClr val="0A8FFF"/>
                </a:solidFill>
                <a:latin typeface="Tahoma"/>
                <a:cs typeface="Tahoma"/>
              </a:rPr>
              <a:t>nças</a:t>
            </a:r>
            <a:endParaRPr sz="2800">
              <a:latin typeface="Tahoma"/>
              <a:cs typeface="Tahoma"/>
            </a:endParaRPr>
          </a:p>
          <a:p>
            <a:pPr marL="2540" algn="ctr">
              <a:lnSpc>
                <a:spcPct val="100000"/>
              </a:lnSpc>
            </a:pPr>
            <a:r>
              <a:rPr sz="2800" b="1" spc="-25" dirty="0">
                <a:solidFill>
                  <a:srgbClr val="0A8FFF"/>
                </a:solidFill>
                <a:latin typeface="Tahoma"/>
                <a:cs typeface="Tahoma"/>
              </a:rPr>
              <a:t>d</a:t>
            </a:r>
            <a:r>
              <a:rPr sz="2800" b="1" spc="-20" dirty="0">
                <a:solidFill>
                  <a:srgbClr val="0A8FFF"/>
                </a:solidFill>
                <a:latin typeface="Tahoma"/>
                <a:cs typeface="Tahoma"/>
              </a:rPr>
              <a:t>e</a:t>
            </a:r>
            <a:r>
              <a:rPr sz="2800" b="1" spc="120" dirty="0">
                <a:solidFill>
                  <a:srgbClr val="0A8FFF"/>
                </a:solidFill>
                <a:latin typeface="Times New Roman"/>
                <a:cs typeface="Times New Roman"/>
              </a:rPr>
              <a:t> </a:t>
            </a:r>
            <a:r>
              <a:rPr sz="2800" b="1" spc="-25" dirty="0">
                <a:solidFill>
                  <a:srgbClr val="0A8FFF"/>
                </a:solidFill>
                <a:latin typeface="Tahoma"/>
                <a:cs typeface="Tahoma"/>
              </a:rPr>
              <a:t>u</a:t>
            </a:r>
            <a:r>
              <a:rPr sz="2800" b="1" spc="-30" dirty="0">
                <a:solidFill>
                  <a:srgbClr val="0A8FFF"/>
                </a:solidFill>
                <a:latin typeface="Tahoma"/>
                <a:cs typeface="Tahoma"/>
              </a:rPr>
              <a:t>m</a:t>
            </a:r>
            <a:r>
              <a:rPr sz="2800" b="1" spc="135" dirty="0">
                <a:solidFill>
                  <a:srgbClr val="0A8FFF"/>
                </a:solidFill>
                <a:latin typeface="Times New Roman"/>
                <a:cs typeface="Times New Roman"/>
              </a:rPr>
              <a:t> </a:t>
            </a:r>
            <a:r>
              <a:rPr sz="2800" b="1" spc="-15" dirty="0">
                <a:solidFill>
                  <a:srgbClr val="0A8FFF"/>
                </a:solidFill>
                <a:latin typeface="Tahoma"/>
                <a:cs typeface="Tahoma"/>
              </a:rPr>
              <a:t>até</a:t>
            </a:r>
            <a:r>
              <a:rPr sz="2800" b="1" spc="120" dirty="0">
                <a:solidFill>
                  <a:srgbClr val="0A8FFF"/>
                </a:solidFill>
                <a:latin typeface="Times New Roman"/>
                <a:cs typeface="Times New Roman"/>
              </a:rPr>
              <a:t> </a:t>
            </a:r>
            <a:r>
              <a:rPr sz="2800" b="1" spc="-30" dirty="0">
                <a:solidFill>
                  <a:srgbClr val="0A8FFF"/>
                </a:solidFill>
                <a:latin typeface="Tahoma"/>
                <a:cs typeface="Tahoma"/>
              </a:rPr>
              <a:t>m</a:t>
            </a:r>
            <a:r>
              <a:rPr sz="2800" b="1" spc="-35" dirty="0">
                <a:solidFill>
                  <a:srgbClr val="0A8FFF"/>
                </a:solidFill>
                <a:latin typeface="Tahoma"/>
                <a:cs typeface="Tahoma"/>
              </a:rPr>
              <a:t>e</a:t>
            </a:r>
            <a:r>
              <a:rPr sz="2800" b="1" spc="-25" dirty="0">
                <a:solidFill>
                  <a:srgbClr val="0A8FFF"/>
                </a:solidFill>
                <a:latin typeface="Tahoma"/>
                <a:cs typeface="Tahoma"/>
              </a:rPr>
              <a:t>nor</a:t>
            </a:r>
            <a:r>
              <a:rPr sz="2800" b="1" spc="-30" dirty="0">
                <a:solidFill>
                  <a:srgbClr val="0A8FFF"/>
                </a:solidFill>
                <a:latin typeface="Tahoma"/>
                <a:cs typeface="Tahoma"/>
              </a:rPr>
              <a:t>e</a:t>
            </a:r>
            <a:r>
              <a:rPr sz="2800" b="1" spc="-15" dirty="0">
                <a:solidFill>
                  <a:srgbClr val="0A8FFF"/>
                </a:solidFill>
                <a:latin typeface="Tahoma"/>
                <a:cs typeface="Tahoma"/>
              </a:rPr>
              <a:t>s</a:t>
            </a:r>
            <a:r>
              <a:rPr sz="2800" b="1" spc="135" dirty="0">
                <a:solidFill>
                  <a:srgbClr val="0A8FFF"/>
                </a:solidFill>
                <a:latin typeface="Times New Roman"/>
                <a:cs typeface="Times New Roman"/>
              </a:rPr>
              <a:t> </a:t>
            </a:r>
            <a:r>
              <a:rPr sz="2800" b="1" spc="-25" dirty="0">
                <a:solidFill>
                  <a:srgbClr val="0A8FFF"/>
                </a:solidFill>
                <a:latin typeface="Tahoma"/>
                <a:cs typeface="Tahoma"/>
              </a:rPr>
              <a:t>d</a:t>
            </a:r>
            <a:r>
              <a:rPr sz="2800" b="1" spc="-20" dirty="0">
                <a:solidFill>
                  <a:srgbClr val="0A8FFF"/>
                </a:solidFill>
                <a:latin typeface="Tahoma"/>
                <a:cs typeface="Tahoma"/>
              </a:rPr>
              <a:t>e</a:t>
            </a:r>
            <a:r>
              <a:rPr sz="2800" b="1" spc="120" dirty="0">
                <a:solidFill>
                  <a:srgbClr val="0A8FFF"/>
                </a:solidFill>
                <a:latin typeface="Times New Roman"/>
                <a:cs typeface="Times New Roman"/>
              </a:rPr>
              <a:t> </a:t>
            </a:r>
            <a:r>
              <a:rPr sz="2800" b="1" spc="-20" dirty="0">
                <a:solidFill>
                  <a:srgbClr val="0A8FFF"/>
                </a:solidFill>
                <a:latin typeface="Tahoma"/>
                <a:cs typeface="Tahoma"/>
              </a:rPr>
              <a:t>cinco</a:t>
            </a:r>
            <a:r>
              <a:rPr sz="2800" b="1" spc="130" dirty="0">
                <a:solidFill>
                  <a:srgbClr val="0A8FFF"/>
                </a:solidFill>
                <a:latin typeface="Times New Roman"/>
                <a:cs typeface="Times New Roman"/>
              </a:rPr>
              <a:t> </a:t>
            </a:r>
            <a:r>
              <a:rPr sz="2800" b="1" spc="-20" dirty="0">
                <a:solidFill>
                  <a:srgbClr val="0A8FFF"/>
                </a:solidFill>
                <a:latin typeface="Tahoma"/>
                <a:cs typeface="Tahoma"/>
              </a:rPr>
              <a:t>a</a:t>
            </a:r>
            <a:r>
              <a:rPr sz="2800" b="1" spc="-35" dirty="0">
                <a:solidFill>
                  <a:srgbClr val="0A8FFF"/>
                </a:solidFill>
                <a:latin typeface="Tahoma"/>
                <a:cs typeface="Tahoma"/>
              </a:rPr>
              <a:t>n</a:t>
            </a:r>
            <a:r>
              <a:rPr sz="2800" b="1" spc="-25" dirty="0">
                <a:solidFill>
                  <a:srgbClr val="0A8FFF"/>
                </a:solidFill>
                <a:latin typeface="Tahoma"/>
                <a:cs typeface="Tahoma"/>
              </a:rPr>
              <a:t>os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72237" y="2152180"/>
            <a:ext cx="814336" cy="77774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8000" y="2745397"/>
            <a:ext cx="814336" cy="77774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524"/>
            <a:ext cx="9143999" cy="51419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791577" y="3011292"/>
            <a:ext cx="3319145" cy="1570355"/>
          </a:xfrm>
          <a:custGeom>
            <a:avLst/>
            <a:gdLst/>
            <a:ahLst/>
            <a:cxnLst/>
            <a:rect l="l" t="t" r="r" b="b"/>
            <a:pathLst>
              <a:path w="3319145" h="1570354">
                <a:moveTo>
                  <a:pt x="0" y="1570232"/>
                </a:moveTo>
                <a:lnTo>
                  <a:pt x="3319150" y="1570232"/>
                </a:lnTo>
                <a:lnTo>
                  <a:pt x="3319150" y="0"/>
                </a:lnTo>
                <a:lnTo>
                  <a:pt x="0" y="0"/>
                </a:lnTo>
                <a:lnTo>
                  <a:pt x="0" y="1570232"/>
                </a:lnTo>
                <a:close/>
              </a:path>
            </a:pathLst>
          </a:custGeom>
          <a:ln w="28574">
            <a:solidFill>
              <a:srgbClr val="DBDB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88342" y="2884883"/>
            <a:ext cx="3275329" cy="1550035"/>
          </a:xfrm>
          <a:custGeom>
            <a:avLst/>
            <a:gdLst/>
            <a:ahLst/>
            <a:cxnLst/>
            <a:rect l="l" t="t" r="r" b="b"/>
            <a:pathLst>
              <a:path w="3275329" h="1550035">
                <a:moveTo>
                  <a:pt x="0" y="1549645"/>
                </a:moveTo>
                <a:lnTo>
                  <a:pt x="3275319" y="1549645"/>
                </a:lnTo>
                <a:lnTo>
                  <a:pt x="3275319" y="0"/>
                </a:lnTo>
                <a:lnTo>
                  <a:pt x="0" y="0"/>
                </a:lnTo>
                <a:lnTo>
                  <a:pt x="0" y="154964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76822" y="3173812"/>
            <a:ext cx="3338195" cy="1176655"/>
          </a:xfrm>
          <a:custGeom>
            <a:avLst/>
            <a:gdLst/>
            <a:ahLst/>
            <a:cxnLst/>
            <a:rect l="l" t="t" r="r" b="b"/>
            <a:pathLst>
              <a:path w="3338195" h="1176654">
                <a:moveTo>
                  <a:pt x="0" y="1176588"/>
                </a:moveTo>
                <a:lnTo>
                  <a:pt x="3337803" y="1176588"/>
                </a:lnTo>
                <a:lnTo>
                  <a:pt x="3337803" y="0"/>
                </a:lnTo>
                <a:lnTo>
                  <a:pt x="0" y="0"/>
                </a:lnTo>
                <a:lnTo>
                  <a:pt x="0" y="1176588"/>
                </a:lnTo>
                <a:close/>
              </a:path>
            </a:pathLst>
          </a:custGeom>
          <a:ln w="28574">
            <a:solidFill>
              <a:srgbClr val="DBDB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73644" y="3047478"/>
            <a:ext cx="3294379" cy="1161415"/>
          </a:xfrm>
          <a:custGeom>
            <a:avLst/>
            <a:gdLst/>
            <a:ahLst/>
            <a:cxnLst/>
            <a:rect l="l" t="t" r="r" b="b"/>
            <a:pathLst>
              <a:path w="3294379" h="1161414">
                <a:moveTo>
                  <a:pt x="0" y="1161108"/>
                </a:moveTo>
                <a:lnTo>
                  <a:pt x="3293760" y="1161108"/>
                </a:lnTo>
                <a:lnTo>
                  <a:pt x="3293760" y="0"/>
                </a:lnTo>
                <a:lnTo>
                  <a:pt x="0" y="0"/>
                </a:lnTo>
                <a:lnTo>
                  <a:pt x="0" y="11611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902080" y="468996"/>
            <a:ext cx="4995545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45"/>
              </a:lnSpc>
            </a:pPr>
            <a:r>
              <a:rPr sz="2000" b="1" spc="-5" dirty="0">
                <a:solidFill>
                  <a:srgbClr val="DBF000"/>
                </a:solidFill>
                <a:latin typeface="Tahoma"/>
                <a:cs typeface="Tahoma"/>
              </a:rPr>
              <a:t>C</a:t>
            </a:r>
            <a:r>
              <a:rPr sz="2000" b="1" spc="-10" dirty="0">
                <a:solidFill>
                  <a:srgbClr val="DBF000"/>
                </a:solidFill>
                <a:latin typeface="Tahoma"/>
                <a:cs typeface="Tahoma"/>
              </a:rPr>
              <a:t>A</a:t>
            </a:r>
            <a:r>
              <a:rPr sz="2000" b="1" spc="-5" dirty="0">
                <a:solidFill>
                  <a:srgbClr val="DBF000"/>
                </a:solidFill>
                <a:latin typeface="Tahoma"/>
                <a:cs typeface="Tahoma"/>
              </a:rPr>
              <a:t>MPANH</a:t>
            </a:r>
            <a:r>
              <a:rPr sz="2000" b="1" dirty="0">
                <a:solidFill>
                  <a:srgbClr val="DBF000"/>
                </a:solidFill>
                <a:latin typeface="Tahoma"/>
                <a:cs typeface="Tahoma"/>
              </a:rPr>
              <a:t>A</a:t>
            </a:r>
            <a:r>
              <a:rPr sz="2000" b="1" spc="90" dirty="0">
                <a:solidFill>
                  <a:srgbClr val="DBF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DBF000"/>
                </a:solidFill>
                <a:latin typeface="Tahoma"/>
                <a:cs typeface="Tahoma"/>
              </a:rPr>
              <a:t>NA</a:t>
            </a:r>
            <a:r>
              <a:rPr sz="2000" b="1" spc="-10" dirty="0">
                <a:solidFill>
                  <a:srgbClr val="DBF000"/>
                </a:solidFill>
                <a:latin typeface="Tahoma"/>
                <a:cs typeface="Tahoma"/>
              </a:rPr>
              <a:t>C</a:t>
            </a:r>
            <a:r>
              <a:rPr sz="2000" b="1" spc="-5" dirty="0">
                <a:solidFill>
                  <a:srgbClr val="DBF000"/>
                </a:solidFill>
                <a:latin typeface="Tahoma"/>
                <a:cs typeface="Tahoma"/>
              </a:rPr>
              <a:t>I</a:t>
            </a:r>
            <a:r>
              <a:rPr sz="2000" b="1" spc="5" dirty="0">
                <a:solidFill>
                  <a:srgbClr val="DBF000"/>
                </a:solidFill>
                <a:latin typeface="Tahoma"/>
                <a:cs typeface="Tahoma"/>
              </a:rPr>
              <a:t>O</a:t>
            </a:r>
            <a:r>
              <a:rPr sz="2000" b="1" dirty="0">
                <a:solidFill>
                  <a:srgbClr val="DBF000"/>
                </a:solidFill>
                <a:latin typeface="Tahoma"/>
                <a:cs typeface="Tahoma"/>
              </a:rPr>
              <a:t>NAL</a:t>
            </a:r>
            <a:r>
              <a:rPr sz="2000" b="1" spc="70" dirty="0">
                <a:solidFill>
                  <a:srgbClr val="DBF00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DBF000"/>
                </a:solidFill>
                <a:latin typeface="Tahoma"/>
                <a:cs typeface="Tahoma"/>
              </a:rPr>
              <a:t>D</a:t>
            </a:r>
            <a:r>
              <a:rPr sz="2000" b="1" dirty="0">
                <a:solidFill>
                  <a:srgbClr val="DBF000"/>
                </a:solidFill>
                <a:latin typeface="Tahoma"/>
                <a:cs typeface="Tahoma"/>
              </a:rPr>
              <a:t>E</a:t>
            </a:r>
            <a:r>
              <a:rPr sz="2000" b="1" spc="75" dirty="0">
                <a:solidFill>
                  <a:srgbClr val="DBF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DBF000"/>
                </a:solidFill>
                <a:latin typeface="Tahoma"/>
                <a:cs typeface="Tahoma"/>
              </a:rPr>
              <a:t>VA</a:t>
            </a:r>
            <a:r>
              <a:rPr sz="2000" b="1" spc="-10" dirty="0">
                <a:solidFill>
                  <a:srgbClr val="DBF000"/>
                </a:solidFill>
                <a:latin typeface="Tahoma"/>
                <a:cs typeface="Tahoma"/>
              </a:rPr>
              <a:t>C</a:t>
            </a:r>
            <a:r>
              <a:rPr sz="2000" b="1" spc="-5" dirty="0">
                <a:solidFill>
                  <a:srgbClr val="DBF000"/>
                </a:solidFill>
                <a:latin typeface="Tahoma"/>
                <a:cs typeface="Tahoma"/>
              </a:rPr>
              <a:t>I</a:t>
            </a:r>
            <a:r>
              <a:rPr sz="2000" b="1" spc="5" dirty="0">
                <a:solidFill>
                  <a:srgbClr val="DBF000"/>
                </a:solidFill>
                <a:latin typeface="Tahoma"/>
                <a:cs typeface="Tahoma"/>
              </a:rPr>
              <a:t>N</a:t>
            </a:r>
            <a:r>
              <a:rPr sz="2000" b="1" dirty="0">
                <a:solidFill>
                  <a:srgbClr val="DBF000"/>
                </a:solidFill>
                <a:latin typeface="Tahoma"/>
                <a:cs typeface="Tahoma"/>
              </a:rPr>
              <a:t>A</a:t>
            </a:r>
            <a:r>
              <a:rPr sz="2000" b="1" spc="-15" dirty="0">
                <a:solidFill>
                  <a:srgbClr val="DBF000"/>
                </a:solidFill>
                <a:latin typeface="Tahoma"/>
                <a:cs typeface="Tahoma"/>
              </a:rPr>
              <a:t>Ç</a:t>
            </a:r>
            <a:r>
              <a:rPr sz="2000" b="1" dirty="0">
                <a:solidFill>
                  <a:srgbClr val="DBF000"/>
                </a:solidFill>
                <a:latin typeface="Tahoma"/>
                <a:cs typeface="Tahoma"/>
              </a:rPr>
              <a:t>ÃO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44956" y="3356853"/>
            <a:ext cx="2552700" cy="691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000" dirty="0">
                <a:latin typeface="Tahoma"/>
                <a:cs typeface="Tahoma"/>
              </a:rPr>
              <a:t>Mobi</a:t>
            </a:r>
            <a:r>
              <a:rPr sz="2000" spc="-10" dirty="0">
                <a:latin typeface="Tahoma"/>
                <a:cs typeface="Tahoma"/>
              </a:rPr>
              <a:t>l</a:t>
            </a:r>
            <a:r>
              <a:rPr sz="2000" dirty="0">
                <a:latin typeface="Tahoma"/>
                <a:cs typeface="Tahoma"/>
              </a:rPr>
              <a:t>i</a:t>
            </a:r>
            <a:r>
              <a:rPr sz="2000" spc="-10" dirty="0">
                <a:latin typeface="Tahoma"/>
                <a:cs typeface="Tahoma"/>
              </a:rPr>
              <a:t>z</a:t>
            </a:r>
            <a:r>
              <a:rPr sz="2000" dirty="0">
                <a:latin typeface="Tahoma"/>
                <a:cs typeface="Tahoma"/>
              </a:rPr>
              <a:t>ação</a:t>
            </a:r>
            <a:r>
              <a:rPr sz="2000" spc="114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ahoma"/>
                <a:cs typeface="Tahoma"/>
              </a:rPr>
              <a:t>ser</a:t>
            </a:r>
            <a:r>
              <a:rPr sz="2000" dirty="0">
                <a:latin typeface="Tahoma"/>
                <a:cs typeface="Tahoma"/>
              </a:rPr>
              <a:t>á</a:t>
            </a:r>
            <a:r>
              <a:rPr sz="2000" spc="1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ahoma"/>
                <a:cs typeface="Tahoma"/>
              </a:rPr>
              <a:t>de</a:t>
            </a:r>
            <a:endParaRPr sz="20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365"/>
              </a:spcBef>
            </a:pPr>
            <a:r>
              <a:rPr sz="2400" b="1" spc="-20" dirty="0">
                <a:solidFill>
                  <a:srgbClr val="DB4597"/>
                </a:solidFill>
                <a:latin typeface="Tahoma"/>
                <a:cs typeface="Tahoma"/>
              </a:rPr>
              <a:t>6</a:t>
            </a:r>
            <a:r>
              <a:rPr sz="2400" b="1" spc="90" dirty="0">
                <a:solidFill>
                  <a:srgbClr val="DB4597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DB4597"/>
                </a:solidFill>
                <a:latin typeface="Tahoma"/>
                <a:cs typeface="Tahoma"/>
              </a:rPr>
              <a:t>a</a:t>
            </a:r>
            <a:r>
              <a:rPr sz="2400" b="1" spc="105" dirty="0">
                <a:solidFill>
                  <a:srgbClr val="DB4597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DB4597"/>
                </a:solidFill>
                <a:latin typeface="Tahoma"/>
                <a:cs typeface="Tahoma"/>
              </a:rPr>
              <a:t>31</a:t>
            </a:r>
            <a:r>
              <a:rPr sz="2400" b="1" spc="85" dirty="0">
                <a:solidFill>
                  <a:srgbClr val="DB4597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DB4597"/>
                </a:solidFill>
                <a:latin typeface="Tahoma"/>
                <a:cs typeface="Tahoma"/>
              </a:rPr>
              <a:t>d</a:t>
            </a:r>
            <a:r>
              <a:rPr sz="2400" b="1" dirty="0">
                <a:solidFill>
                  <a:srgbClr val="DB4597"/>
                </a:solidFill>
                <a:latin typeface="Tahoma"/>
                <a:cs typeface="Tahoma"/>
              </a:rPr>
              <a:t>e</a:t>
            </a:r>
            <a:r>
              <a:rPr sz="2400" b="1" spc="100" dirty="0">
                <a:solidFill>
                  <a:srgbClr val="DB4597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DB4597"/>
                </a:solidFill>
                <a:latin typeface="Tahoma"/>
                <a:cs typeface="Tahoma"/>
              </a:rPr>
              <a:t>agosto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641095" y="913563"/>
            <a:ext cx="5842000" cy="782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800" b="1" spc="-25" dirty="0">
                <a:solidFill>
                  <a:srgbClr val="FFFFFF"/>
                </a:solidFill>
                <a:latin typeface="Tahoma"/>
                <a:cs typeface="Tahoma"/>
              </a:rPr>
              <a:t>Min</a:t>
            </a:r>
            <a:r>
              <a:rPr sz="2800" b="1" spc="-20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2800" b="1" spc="-15" dirty="0">
                <a:solidFill>
                  <a:srgbClr val="FFFFFF"/>
                </a:solidFill>
                <a:latin typeface="Tahoma"/>
                <a:cs typeface="Tahoma"/>
              </a:rPr>
              <a:t>stér</a:t>
            </a:r>
            <a:r>
              <a:rPr sz="2800" b="1" spc="-20" dirty="0">
                <a:solidFill>
                  <a:srgbClr val="FFFFFF"/>
                </a:solidFill>
                <a:latin typeface="Tahoma"/>
                <a:cs typeface="Tahoma"/>
              </a:rPr>
              <a:t>io</a:t>
            </a:r>
            <a:r>
              <a:rPr sz="2800" b="1" spc="1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b="1" spc="-25" dirty="0">
                <a:solidFill>
                  <a:srgbClr val="FFFFFF"/>
                </a:solidFill>
                <a:latin typeface="Tahoma"/>
                <a:cs typeface="Tahoma"/>
              </a:rPr>
              <a:t>d</a:t>
            </a:r>
            <a:r>
              <a:rPr sz="2800" b="1" spc="-2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800" b="1" spc="1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2800" b="1" spc="-20" dirty="0">
                <a:solidFill>
                  <a:srgbClr val="FFFFFF"/>
                </a:solidFill>
                <a:latin typeface="Tahoma"/>
                <a:cs typeface="Tahoma"/>
              </a:rPr>
              <a:t>aúde</a:t>
            </a:r>
            <a:r>
              <a:rPr sz="2800" b="1" spc="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b="1" spc="-25" dirty="0">
                <a:solidFill>
                  <a:srgbClr val="FFFFFF"/>
                </a:solidFill>
                <a:latin typeface="Tahoma"/>
                <a:cs typeface="Tahoma"/>
              </a:rPr>
              <a:t>conv</a:t>
            </a:r>
            <a:r>
              <a:rPr sz="2800" b="1" spc="-15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2800" b="1" spc="-25" dirty="0">
                <a:solidFill>
                  <a:srgbClr val="FFFFFF"/>
                </a:solidFill>
                <a:latin typeface="Tahoma"/>
                <a:cs typeface="Tahoma"/>
              </a:rPr>
              <a:t>ca</a:t>
            </a:r>
            <a:endParaRPr sz="2800">
              <a:latin typeface="Tahoma"/>
              <a:cs typeface="Tahoma"/>
            </a:endParaRPr>
          </a:p>
          <a:p>
            <a:pPr algn="ctr">
              <a:lnSpc>
                <a:spcPts val="3279"/>
              </a:lnSpc>
            </a:pPr>
            <a:r>
              <a:rPr sz="2800" b="1" spc="-20" dirty="0">
                <a:solidFill>
                  <a:srgbClr val="FFFFFF"/>
                </a:solidFill>
                <a:latin typeface="Tahoma"/>
                <a:cs typeface="Tahoma"/>
              </a:rPr>
              <a:t>1</a:t>
            </a:r>
            <a:r>
              <a:rPr sz="2800" b="1" spc="-35" dirty="0">
                <a:solidFill>
                  <a:srgbClr val="FFFFFF"/>
                </a:solidFill>
                <a:latin typeface="Tahoma"/>
                <a:cs typeface="Tahoma"/>
              </a:rPr>
              <a:t>1</a:t>
            </a:r>
            <a:r>
              <a:rPr sz="2800" b="1" spc="-15" dirty="0">
                <a:solidFill>
                  <a:srgbClr val="FFFFFF"/>
                </a:solidFill>
                <a:latin typeface="Tahoma"/>
                <a:cs typeface="Tahoma"/>
              </a:rPr>
              <a:t>,2</a:t>
            </a:r>
            <a:r>
              <a:rPr sz="2800" b="1" spc="1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b="1" spc="-30" dirty="0">
                <a:solidFill>
                  <a:srgbClr val="FFFFFF"/>
                </a:solidFill>
                <a:latin typeface="Tahoma"/>
                <a:cs typeface="Tahoma"/>
              </a:rPr>
              <a:t>m</a:t>
            </a:r>
            <a:r>
              <a:rPr sz="2800" b="1" spc="-25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2800" b="1" spc="-15" dirty="0">
                <a:solidFill>
                  <a:srgbClr val="FFFFFF"/>
                </a:solidFill>
                <a:latin typeface="Tahoma"/>
                <a:cs typeface="Tahoma"/>
              </a:rPr>
              <a:t>lhõ</a:t>
            </a:r>
            <a:r>
              <a:rPr sz="2800" b="1" spc="-40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2800" b="1" spc="-15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2800" b="1" spc="1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b="1" spc="-25" dirty="0">
                <a:solidFill>
                  <a:srgbClr val="FFFFFF"/>
                </a:solidFill>
                <a:latin typeface="Tahoma"/>
                <a:cs typeface="Tahoma"/>
              </a:rPr>
              <a:t>d</a:t>
            </a:r>
            <a:r>
              <a:rPr sz="2800" b="1" spc="-20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2800" b="1" spc="1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b="1" spc="-20" dirty="0">
                <a:solidFill>
                  <a:srgbClr val="FFFFFF"/>
                </a:solidFill>
                <a:latin typeface="Tahoma"/>
                <a:cs typeface="Tahoma"/>
              </a:rPr>
              <a:t>cri</a:t>
            </a:r>
            <a:r>
              <a:rPr sz="2800" b="1" spc="-3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800" b="1" spc="-25" dirty="0">
                <a:solidFill>
                  <a:srgbClr val="FFFFFF"/>
                </a:solidFill>
                <a:latin typeface="Tahoma"/>
                <a:cs typeface="Tahoma"/>
              </a:rPr>
              <a:t>nç</a:t>
            </a:r>
            <a:r>
              <a:rPr sz="2800" b="1" spc="-3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800" b="1" spc="-15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2800" b="1" spc="1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b="1" spc="-25" dirty="0">
                <a:solidFill>
                  <a:srgbClr val="FFFFFF"/>
                </a:solidFill>
                <a:latin typeface="Tahoma"/>
                <a:cs typeface="Tahoma"/>
              </a:rPr>
              <a:t>par</a:t>
            </a:r>
            <a:r>
              <a:rPr sz="2800" b="1" spc="-2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800" b="1" spc="1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b="1" spc="-20" dirty="0">
                <a:solidFill>
                  <a:srgbClr val="FFFFFF"/>
                </a:solidFill>
                <a:latin typeface="Tahoma"/>
                <a:cs typeface="Tahoma"/>
              </a:rPr>
              <a:t>se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80906" y="1767385"/>
            <a:ext cx="6761480" cy="355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279"/>
              </a:lnSpc>
            </a:pPr>
            <a:r>
              <a:rPr sz="2800" b="1" spc="-15" dirty="0">
                <a:solidFill>
                  <a:srgbClr val="FFFFFF"/>
                </a:solidFill>
                <a:latin typeface="Tahoma"/>
                <a:cs typeface="Tahoma"/>
              </a:rPr>
              <a:t>vaci</a:t>
            </a:r>
            <a:r>
              <a:rPr sz="2800" b="1" spc="-35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2800" b="1" spc="-15" dirty="0">
                <a:solidFill>
                  <a:srgbClr val="FFFFFF"/>
                </a:solidFill>
                <a:latin typeface="Tahoma"/>
                <a:cs typeface="Tahoma"/>
              </a:rPr>
              <a:t>ar</a:t>
            </a:r>
            <a:r>
              <a:rPr sz="2800" b="1" spc="1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b="1" spc="-20" dirty="0">
                <a:solidFill>
                  <a:srgbClr val="FFFFFF"/>
                </a:solidFill>
                <a:latin typeface="Tahoma"/>
                <a:cs typeface="Tahoma"/>
              </a:rPr>
              <a:t>contra</a:t>
            </a:r>
            <a:r>
              <a:rPr sz="2800" b="1" spc="1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b="1" spc="-15" dirty="0">
                <a:solidFill>
                  <a:srgbClr val="FFFFFF"/>
                </a:solidFill>
                <a:latin typeface="Tahoma"/>
                <a:cs typeface="Tahoma"/>
              </a:rPr>
              <a:t>sar</a:t>
            </a:r>
            <a:r>
              <a:rPr sz="2800" b="1" spc="-3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800" b="1" spc="-25" dirty="0">
                <a:solidFill>
                  <a:srgbClr val="FFFFFF"/>
                </a:solidFill>
                <a:latin typeface="Tahoma"/>
                <a:cs typeface="Tahoma"/>
              </a:rPr>
              <a:t>mpo</a:t>
            </a:r>
            <a:r>
              <a:rPr sz="2800" b="1" spc="1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b="1" spc="-20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2800" b="1" spc="1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b="1" spc="-25" dirty="0">
                <a:solidFill>
                  <a:srgbClr val="FFFFFF"/>
                </a:solidFill>
                <a:latin typeface="Tahoma"/>
                <a:cs typeface="Tahoma"/>
              </a:rPr>
              <a:t>poliomie</a:t>
            </a:r>
            <a:r>
              <a:rPr sz="2800" b="1" spc="-10" dirty="0">
                <a:solidFill>
                  <a:srgbClr val="FFFFFF"/>
                </a:solidFill>
                <a:latin typeface="Tahoma"/>
                <a:cs typeface="Tahoma"/>
              </a:rPr>
              <a:t>l</a:t>
            </a:r>
            <a:r>
              <a:rPr sz="2800" b="1" spc="-20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2800" b="1" spc="-15" dirty="0">
                <a:solidFill>
                  <a:srgbClr val="FFFFFF"/>
                </a:solidFill>
                <a:latin typeface="Tahoma"/>
                <a:cs typeface="Tahoma"/>
              </a:rPr>
              <a:t>te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066793" y="2666369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5" y="0"/>
                </a:moveTo>
                <a:lnTo>
                  <a:pt x="212570" y="3319"/>
                </a:lnTo>
                <a:lnTo>
                  <a:pt x="173516" y="12929"/>
                </a:lnTo>
                <a:lnTo>
                  <a:pt x="137105" y="28309"/>
                </a:lnTo>
                <a:lnTo>
                  <a:pt x="103857" y="48938"/>
                </a:lnTo>
                <a:lnTo>
                  <a:pt x="74294" y="74294"/>
                </a:lnTo>
                <a:lnTo>
                  <a:pt x="48938" y="103857"/>
                </a:lnTo>
                <a:lnTo>
                  <a:pt x="28309" y="137105"/>
                </a:lnTo>
                <a:lnTo>
                  <a:pt x="12929" y="173516"/>
                </a:lnTo>
                <a:lnTo>
                  <a:pt x="3319" y="212570"/>
                </a:lnTo>
                <a:lnTo>
                  <a:pt x="0" y="253745"/>
                </a:lnTo>
                <a:lnTo>
                  <a:pt x="840" y="274548"/>
                </a:lnTo>
                <a:lnTo>
                  <a:pt x="7370" y="314703"/>
                </a:lnTo>
                <a:lnTo>
                  <a:pt x="19931" y="352488"/>
                </a:lnTo>
                <a:lnTo>
                  <a:pt x="38000" y="387380"/>
                </a:lnTo>
                <a:lnTo>
                  <a:pt x="61058" y="418855"/>
                </a:lnTo>
                <a:lnTo>
                  <a:pt x="88583" y="446389"/>
                </a:lnTo>
                <a:lnTo>
                  <a:pt x="120053" y="469459"/>
                </a:lnTo>
                <a:lnTo>
                  <a:pt x="154947" y="487542"/>
                </a:lnTo>
                <a:lnTo>
                  <a:pt x="192745" y="500113"/>
                </a:lnTo>
                <a:lnTo>
                  <a:pt x="232925" y="506650"/>
                </a:lnTo>
                <a:lnTo>
                  <a:pt x="253745" y="507491"/>
                </a:lnTo>
                <a:lnTo>
                  <a:pt x="274550" y="506650"/>
                </a:lnTo>
                <a:lnTo>
                  <a:pt x="314707" y="500113"/>
                </a:lnTo>
                <a:lnTo>
                  <a:pt x="352493" y="487542"/>
                </a:lnTo>
                <a:lnTo>
                  <a:pt x="387385" y="469459"/>
                </a:lnTo>
                <a:lnTo>
                  <a:pt x="418860" y="446389"/>
                </a:lnTo>
                <a:lnTo>
                  <a:pt x="446393" y="418855"/>
                </a:lnTo>
                <a:lnTo>
                  <a:pt x="469462" y="387380"/>
                </a:lnTo>
                <a:lnTo>
                  <a:pt x="487544" y="352488"/>
                </a:lnTo>
                <a:lnTo>
                  <a:pt x="500114" y="314703"/>
                </a:lnTo>
                <a:lnTo>
                  <a:pt x="506650" y="274548"/>
                </a:lnTo>
                <a:lnTo>
                  <a:pt x="507491" y="253745"/>
                </a:lnTo>
                <a:lnTo>
                  <a:pt x="506650" y="232925"/>
                </a:lnTo>
                <a:lnTo>
                  <a:pt x="500114" y="192745"/>
                </a:lnTo>
                <a:lnTo>
                  <a:pt x="487544" y="154947"/>
                </a:lnTo>
                <a:lnTo>
                  <a:pt x="469462" y="120053"/>
                </a:lnTo>
                <a:lnTo>
                  <a:pt x="446393" y="88583"/>
                </a:lnTo>
                <a:lnTo>
                  <a:pt x="418860" y="61058"/>
                </a:lnTo>
                <a:lnTo>
                  <a:pt x="387385" y="38000"/>
                </a:lnTo>
                <a:lnTo>
                  <a:pt x="352493" y="19931"/>
                </a:lnTo>
                <a:lnTo>
                  <a:pt x="314707" y="7370"/>
                </a:lnTo>
                <a:lnTo>
                  <a:pt x="274550" y="840"/>
                </a:lnTo>
                <a:lnTo>
                  <a:pt x="253745" y="0"/>
                </a:lnTo>
                <a:close/>
              </a:path>
            </a:pathLst>
          </a:custGeom>
          <a:solidFill>
            <a:srgbClr val="F20E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134490" y="2742870"/>
            <a:ext cx="343357" cy="34335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943097" y="3207499"/>
            <a:ext cx="2769870" cy="894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340"/>
              </a:lnSpc>
            </a:pPr>
            <a:r>
              <a:rPr sz="2000" b="1" spc="-5" dirty="0">
                <a:solidFill>
                  <a:srgbClr val="6D2A80"/>
                </a:solidFill>
                <a:latin typeface="Tahoma"/>
                <a:cs typeface="Tahoma"/>
              </a:rPr>
              <a:t>P</a:t>
            </a:r>
            <a:r>
              <a:rPr sz="2000" b="1" spc="5" dirty="0">
                <a:solidFill>
                  <a:srgbClr val="6D2A80"/>
                </a:solidFill>
                <a:latin typeface="Tahoma"/>
                <a:cs typeface="Tahoma"/>
              </a:rPr>
              <a:t>úb</a:t>
            </a:r>
            <a:r>
              <a:rPr sz="2000" b="1" dirty="0">
                <a:solidFill>
                  <a:srgbClr val="6D2A80"/>
                </a:solidFill>
                <a:latin typeface="Tahoma"/>
                <a:cs typeface="Tahoma"/>
              </a:rPr>
              <a:t>lic</a:t>
            </a:r>
            <a:r>
              <a:rPr sz="2000" b="1" spc="-20" dirty="0">
                <a:solidFill>
                  <a:srgbClr val="6D2A80"/>
                </a:solidFill>
                <a:latin typeface="Tahoma"/>
                <a:cs typeface="Tahoma"/>
              </a:rPr>
              <a:t>o</a:t>
            </a:r>
            <a:r>
              <a:rPr sz="2000" b="1" dirty="0">
                <a:solidFill>
                  <a:srgbClr val="6D2A80"/>
                </a:solidFill>
                <a:latin typeface="Tahoma"/>
                <a:cs typeface="Tahoma"/>
              </a:rPr>
              <a:t>-alv</a:t>
            </a:r>
            <a:r>
              <a:rPr sz="2000" b="1" spc="5" dirty="0">
                <a:solidFill>
                  <a:srgbClr val="6D2A80"/>
                </a:solidFill>
                <a:latin typeface="Tahoma"/>
                <a:cs typeface="Tahoma"/>
              </a:rPr>
              <a:t>o</a:t>
            </a:r>
            <a:r>
              <a:rPr sz="2000" b="1" dirty="0">
                <a:solidFill>
                  <a:srgbClr val="6D2A80"/>
                </a:solidFill>
                <a:latin typeface="Tahoma"/>
                <a:cs typeface="Tahoma"/>
              </a:rPr>
              <a:t>:</a:t>
            </a:r>
            <a:endParaRPr sz="2000">
              <a:latin typeface="Tahoma"/>
              <a:cs typeface="Tahoma"/>
            </a:endParaRPr>
          </a:p>
          <a:p>
            <a:pPr algn="ctr">
              <a:lnSpc>
                <a:spcPts val="2340"/>
              </a:lnSpc>
            </a:pPr>
            <a:r>
              <a:rPr sz="2000" dirty="0">
                <a:latin typeface="Calibri"/>
                <a:cs typeface="Calibri"/>
              </a:rPr>
              <a:t>crian</a:t>
            </a:r>
            <a:r>
              <a:rPr sz="2000" spc="5" dirty="0">
                <a:latin typeface="Calibri"/>
                <a:cs typeface="Calibri"/>
              </a:rPr>
              <a:t>ç</a:t>
            </a:r>
            <a:r>
              <a:rPr sz="2000" dirty="0">
                <a:latin typeface="Calibri"/>
                <a:cs typeface="Calibri"/>
              </a:rPr>
              <a:t>as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1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5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o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i</a:t>
            </a:r>
            <a:r>
              <a:rPr sz="2000" spc="-5" dirty="0">
                <a:latin typeface="Calibri"/>
                <a:cs typeface="Calibri"/>
              </a:rPr>
              <a:t>da</a:t>
            </a:r>
            <a:r>
              <a:rPr sz="2000" spc="5" dirty="0">
                <a:latin typeface="Calibri"/>
                <a:cs typeface="Calibri"/>
              </a:rPr>
              <a:t>d</a:t>
            </a:r>
            <a:r>
              <a:rPr sz="2000" dirty="0">
                <a:latin typeface="Calibri"/>
                <a:cs typeface="Calibri"/>
              </a:rPr>
              <a:t>e</a:t>
            </a:r>
            <a:endParaRPr sz="2000">
              <a:latin typeface="Calibri"/>
              <a:cs typeface="Calibri"/>
            </a:endParaRPr>
          </a:p>
          <a:p>
            <a:pPr marL="2540" algn="ctr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a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menores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Calibri"/>
                <a:cs typeface="Calibri"/>
              </a:rPr>
              <a:t>d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5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anos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062471" y="2514849"/>
            <a:ext cx="527685" cy="527685"/>
          </a:xfrm>
          <a:custGeom>
            <a:avLst/>
            <a:gdLst/>
            <a:ahLst/>
            <a:cxnLst/>
            <a:rect l="l" t="t" r="r" b="b"/>
            <a:pathLst>
              <a:path w="527684" h="527685">
                <a:moveTo>
                  <a:pt x="263530" y="0"/>
                </a:moveTo>
                <a:lnTo>
                  <a:pt x="220784" y="3449"/>
                </a:lnTo>
                <a:lnTo>
                  <a:pt x="180234" y="13435"/>
                </a:lnTo>
                <a:lnTo>
                  <a:pt x="142423" y="29415"/>
                </a:lnTo>
                <a:lnTo>
                  <a:pt x="107893" y="50847"/>
                </a:lnTo>
                <a:lnTo>
                  <a:pt x="77186" y="77188"/>
                </a:lnTo>
                <a:lnTo>
                  <a:pt x="50846" y="107895"/>
                </a:lnTo>
                <a:lnTo>
                  <a:pt x="29415" y="142425"/>
                </a:lnTo>
                <a:lnTo>
                  <a:pt x="13435" y="180237"/>
                </a:lnTo>
                <a:lnTo>
                  <a:pt x="3449" y="220787"/>
                </a:lnTo>
                <a:lnTo>
                  <a:pt x="0" y="263533"/>
                </a:lnTo>
                <a:lnTo>
                  <a:pt x="873" y="285147"/>
                </a:lnTo>
                <a:lnTo>
                  <a:pt x="7658" y="326869"/>
                </a:lnTo>
                <a:lnTo>
                  <a:pt x="20709" y="366129"/>
                </a:lnTo>
                <a:lnTo>
                  <a:pt x="39483" y="402383"/>
                </a:lnTo>
                <a:lnTo>
                  <a:pt x="63436" y="435086"/>
                </a:lnTo>
                <a:lnTo>
                  <a:pt x="92028" y="463696"/>
                </a:lnTo>
                <a:lnTo>
                  <a:pt x="124714" y="487667"/>
                </a:lnTo>
                <a:lnTo>
                  <a:pt x="160952" y="506456"/>
                </a:lnTo>
                <a:lnTo>
                  <a:pt x="200201" y="519518"/>
                </a:lnTo>
                <a:lnTo>
                  <a:pt x="241916" y="526310"/>
                </a:lnTo>
                <a:lnTo>
                  <a:pt x="263530" y="527185"/>
                </a:lnTo>
                <a:lnTo>
                  <a:pt x="285160" y="526310"/>
                </a:lnTo>
                <a:lnTo>
                  <a:pt x="326905" y="519518"/>
                </a:lnTo>
                <a:lnTo>
                  <a:pt x="366177" y="506456"/>
                </a:lnTo>
                <a:lnTo>
                  <a:pt x="402434" y="487667"/>
                </a:lnTo>
                <a:lnTo>
                  <a:pt x="435133" y="463696"/>
                </a:lnTo>
                <a:lnTo>
                  <a:pt x="463734" y="435086"/>
                </a:lnTo>
                <a:lnTo>
                  <a:pt x="487693" y="402383"/>
                </a:lnTo>
                <a:lnTo>
                  <a:pt x="506470" y="366129"/>
                </a:lnTo>
                <a:lnTo>
                  <a:pt x="519522" y="326869"/>
                </a:lnTo>
                <a:lnTo>
                  <a:pt x="526308" y="285147"/>
                </a:lnTo>
                <a:lnTo>
                  <a:pt x="527182" y="263533"/>
                </a:lnTo>
                <a:lnTo>
                  <a:pt x="526308" y="241919"/>
                </a:lnTo>
                <a:lnTo>
                  <a:pt x="519522" y="200204"/>
                </a:lnTo>
                <a:lnTo>
                  <a:pt x="506470" y="160955"/>
                </a:lnTo>
                <a:lnTo>
                  <a:pt x="487693" y="124716"/>
                </a:lnTo>
                <a:lnTo>
                  <a:pt x="463734" y="92029"/>
                </a:lnTo>
                <a:lnTo>
                  <a:pt x="435133" y="63438"/>
                </a:lnTo>
                <a:lnTo>
                  <a:pt x="402434" y="39484"/>
                </a:lnTo>
                <a:lnTo>
                  <a:pt x="366177" y="20710"/>
                </a:lnTo>
                <a:lnTo>
                  <a:pt x="326905" y="7659"/>
                </a:lnTo>
                <a:lnTo>
                  <a:pt x="285160" y="873"/>
                </a:lnTo>
                <a:lnTo>
                  <a:pt x="263530" y="0"/>
                </a:lnTo>
                <a:close/>
              </a:path>
            </a:pathLst>
          </a:custGeom>
          <a:solidFill>
            <a:srgbClr val="F20E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179454" y="2632697"/>
            <a:ext cx="293268" cy="29147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9987" y="3303901"/>
            <a:ext cx="429259" cy="429259"/>
          </a:xfrm>
          <a:custGeom>
            <a:avLst/>
            <a:gdLst/>
            <a:ahLst/>
            <a:cxnLst/>
            <a:rect l="l" t="t" r="r" b="b"/>
            <a:pathLst>
              <a:path w="429259" h="429260">
                <a:moveTo>
                  <a:pt x="214384" y="0"/>
                </a:moveTo>
                <a:lnTo>
                  <a:pt x="162862" y="6232"/>
                </a:lnTo>
                <a:lnTo>
                  <a:pt x="115858" y="23934"/>
                </a:lnTo>
                <a:lnTo>
                  <a:pt x="74862" y="51615"/>
                </a:lnTo>
                <a:lnTo>
                  <a:pt x="41361" y="87784"/>
                </a:lnTo>
                <a:lnTo>
                  <a:pt x="16846" y="130948"/>
                </a:lnTo>
                <a:lnTo>
                  <a:pt x="2805" y="179616"/>
                </a:lnTo>
                <a:lnTo>
                  <a:pt x="0" y="214384"/>
                </a:lnTo>
                <a:lnTo>
                  <a:pt x="710" y="231961"/>
                </a:lnTo>
                <a:lnTo>
                  <a:pt x="10928" y="282129"/>
                </a:lnTo>
                <a:lnTo>
                  <a:pt x="32117" y="327290"/>
                </a:lnTo>
                <a:lnTo>
                  <a:pt x="62788" y="365955"/>
                </a:lnTo>
                <a:lnTo>
                  <a:pt x="101452" y="396629"/>
                </a:lnTo>
                <a:lnTo>
                  <a:pt x="146619" y="417823"/>
                </a:lnTo>
                <a:lnTo>
                  <a:pt x="196800" y="428045"/>
                </a:lnTo>
                <a:lnTo>
                  <a:pt x="214384" y="428756"/>
                </a:lnTo>
                <a:lnTo>
                  <a:pt x="231965" y="428045"/>
                </a:lnTo>
                <a:lnTo>
                  <a:pt x="282143" y="417823"/>
                </a:lnTo>
                <a:lnTo>
                  <a:pt x="327309" y="396629"/>
                </a:lnTo>
                <a:lnTo>
                  <a:pt x="365973" y="365955"/>
                </a:lnTo>
                <a:lnTo>
                  <a:pt x="396646" y="327290"/>
                </a:lnTo>
                <a:lnTo>
                  <a:pt x="417838" y="282129"/>
                </a:lnTo>
                <a:lnTo>
                  <a:pt x="428057" y="231961"/>
                </a:lnTo>
                <a:lnTo>
                  <a:pt x="428768" y="214384"/>
                </a:lnTo>
                <a:lnTo>
                  <a:pt x="428057" y="196805"/>
                </a:lnTo>
                <a:lnTo>
                  <a:pt x="417838" y="146633"/>
                </a:lnTo>
                <a:lnTo>
                  <a:pt x="396646" y="101468"/>
                </a:lnTo>
                <a:lnTo>
                  <a:pt x="365973" y="62802"/>
                </a:lnTo>
                <a:lnTo>
                  <a:pt x="327309" y="32126"/>
                </a:lnTo>
                <a:lnTo>
                  <a:pt x="282143" y="10932"/>
                </a:lnTo>
                <a:lnTo>
                  <a:pt x="231965" y="710"/>
                </a:lnTo>
                <a:lnTo>
                  <a:pt x="214384" y="0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682243" y="310344"/>
            <a:ext cx="5987415" cy="848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875"/>
              </a:lnSpc>
            </a:pPr>
            <a:r>
              <a:rPr sz="2400" b="1" spc="-5" dirty="0">
                <a:solidFill>
                  <a:srgbClr val="0A8FFF"/>
                </a:solidFill>
                <a:latin typeface="Tahoma"/>
                <a:cs typeface="Tahoma"/>
              </a:rPr>
              <a:t>CAMPANH</a:t>
            </a:r>
            <a:r>
              <a:rPr sz="2400" b="1" dirty="0">
                <a:solidFill>
                  <a:srgbClr val="0A8FFF"/>
                </a:solidFill>
                <a:latin typeface="Tahoma"/>
                <a:cs typeface="Tahoma"/>
              </a:rPr>
              <a:t>A</a:t>
            </a:r>
            <a:r>
              <a:rPr sz="2400" b="1" spc="100" dirty="0">
                <a:solidFill>
                  <a:srgbClr val="0A8F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A8FFF"/>
                </a:solidFill>
                <a:latin typeface="Tahoma"/>
                <a:cs typeface="Tahoma"/>
              </a:rPr>
              <a:t>NACIONAL</a:t>
            </a:r>
            <a:r>
              <a:rPr sz="2400" b="1" spc="80" dirty="0">
                <a:solidFill>
                  <a:srgbClr val="0A8FF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A8FFF"/>
                </a:solidFill>
                <a:latin typeface="Tahoma"/>
                <a:cs typeface="Tahoma"/>
              </a:rPr>
              <a:t>D</a:t>
            </a:r>
            <a:r>
              <a:rPr sz="2400" b="1" dirty="0">
                <a:solidFill>
                  <a:srgbClr val="0A8FFF"/>
                </a:solidFill>
                <a:latin typeface="Tahoma"/>
                <a:cs typeface="Tahoma"/>
              </a:rPr>
              <a:t>E</a:t>
            </a:r>
            <a:r>
              <a:rPr sz="2400" b="1" spc="100" dirty="0">
                <a:solidFill>
                  <a:srgbClr val="0A8F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A8FFF"/>
                </a:solidFill>
                <a:latin typeface="Tahoma"/>
                <a:cs typeface="Tahoma"/>
              </a:rPr>
              <a:t>VACINAÇÃO</a:t>
            </a:r>
            <a:endParaRPr sz="2400">
              <a:latin typeface="Tahoma"/>
              <a:cs typeface="Tahoma"/>
            </a:endParaRPr>
          </a:p>
          <a:p>
            <a:pPr algn="ctr">
              <a:lnSpc>
                <a:spcPts val="4210"/>
              </a:lnSpc>
            </a:pPr>
            <a:r>
              <a:rPr sz="3600" b="1" dirty="0">
                <a:solidFill>
                  <a:srgbClr val="0A8FFF"/>
                </a:solidFill>
                <a:latin typeface="Tahoma"/>
                <a:cs typeface="Tahoma"/>
              </a:rPr>
              <a:t>É</a:t>
            </a:r>
            <a:r>
              <a:rPr sz="3600" b="1" spc="150" dirty="0">
                <a:solidFill>
                  <a:srgbClr val="0A8FFF"/>
                </a:solidFill>
                <a:latin typeface="Times New Roman"/>
                <a:cs typeface="Times New Roman"/>
              </a:rPr>
              <a:t> </a:t>
            </a:r>
            <a:r>
              <a:rPr sz="3600" b="1" spc="-5" dirty="0">
                <a:solidFill>
                  <a:srgbClr val="0A8FFF"/>
                </a:solidFill>
                <a:latin typeface="Tahoma"/>
                <a:cs typeface="Tahoma"/>
              </a:rPr>
              <a:t>INDISC</a:t>
            </a:r>
            <a:r>
              <a:rPr sz="3600" b="1" spc="10" dirty="0">
                <a:solidFill>
                  <a:srgbClr val="0A8FFF"/>
                </a:solidFill>
                <a:latin typeface="Tahoma"/>
                <a:cs typeface="Tahoma"/>
              </a:rPr>
              <a:t>R</a:t>
            </a:r>
            <a:r>
              <a:rPr sz="3600" b="1" spc="-30" dirty="0">
                <a:solidFill>
                  <a:srgbClr val="0A8FFF"/>
                </a:solidFill>
                <a:latin typeface="Tahoma"/>
                <a:cs typeface="Tahoma"/>
              </a:rPr>
              <a:t>IMINADA</a:t>
            </a:r>
            <a:endParaRPr sz="360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8729" y="187186"/>
            <a:ext cx="1285494" cy="13637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383792" y="1922614"/>
            <a:ext cx="2446272" cy="322088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97522" y="3283735"/>
            <a:ext cx="221259" cy="4861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59987" y="4161876"/>
            <a:ext cx="429259" cy="429259"/>
          </a:xfrm>
          <a:custGeom>
            <a:avLst/>
            <a:gdLst/>
            <a:ahLst/>
            <a:cxnLst/>
            <a:rect l="l" t="t" r="r" b="b"/>
            <a:pathLst>
              <a:path w="429259" h="429260">
                <a:moveTo>
                  <a:pt x="214384" y="0"/>
                </a:moveTo>
                <a:lnTo>
                  <a:pt x="162862" y="6230"/>
                </a:lnTo>
                <a:lnTo>
                  <a:pt x="115858" y="23930"/>
                </a:lnTo>
                <a:lnTo>
                  <a:pt x="74862" y="51608"/>
                </a:lnTo>
                <a:lnTo>
                  <a:pt x="41361" y="87776"/>
                </a:lnTo>
                <a:lnTo>
                  <a:pt x="16846" y="130943"/>
                </a:lnTo>
                <a:lnTo>
                  <a:pt x="2805" y="179619"/>
                </a:lnTo>
                <a:lnTo>
                  <a:pt x="0" y="214396"/>
                </a:lnTo>
                <a:lnTo>
                  <a:pt x="710" y="231978"/>
                </a:lnTo>
                <a:lnTo>
                  <a:pt x="10928" y="282156"/>
                </a:lnTo>
                <a:lnTo>
                  <a:pt x="32117" y="327322"/>
                </a:lnTo>
                <a:lnTo>
                  <a:pt x="62788" y="365987"/>
                </a:lnTo>
                <a:lnTo>
                  <a:pt x="101452" y="396659"/>
                </a:lnTo>
                <a:lnTo>
                  <a:pt x="146619" y="417850"/>
                </a:lnTo>
                <a:lnTo>
                  <a:pt x="196800" y="428069"/>
                </a:lnTo>
                <a:lnTo>
                  <a:pt x="214384" y="428780"/>
                </a:lnTo>
                <a:lnTo>
                  <a:pt x="231965" y="428069"/>
                </a:lnTo>
                <a:lnTo>
                  <a:pt x="282143" y="417850"/>
                </a:lnTo>
                <a:lnTo>
                  <a:pt x="327309" y="396659"/>
                </a:lnTo>
                <a:lnTo>
                  <a:pt x="365973" y="365987"/>
                </a:lnTo>
                <a:lnTo>
                  <a:pt x="396646" y="327322"/>
                </a:lnTo>
                <a:lnTo>
                  <a:pt x="417838" y="282156"/>
                </a:lnTo>
                <a:lnTo>
                  <a:pt x="428057" y="231978"/>
                </a:lnTo>
                <a:lnTo>
                  <a:pt x="428768" y="214396"/>
                </a:lnTo>
                <a:lnTo>
                  <a:pt x="428057" y="196812"/>
                </a:lnTo>
                <a:lnTo>
                  <a:pt x="417838" y="146630"/>
                </a:lnTo>
                <a:lnTo>
                  <a:pt x="396646" y="101461"/>
                </a:lnTo>
                <a:lnTo>
                  <a:pt x="365973" y="62794"/>
                </a:lnTo>
                <a:lnTo>
                  <a:pt x="327309" y="32121"/>
                </a:lnTo>
                <a:lnTo>
                  <a:pt x="282143" y="10929"/>
                </a:lnTo>
                <a:lnTo>
                  <a:pt x="231965" y="710"/>
                </a:lnTo>
                <a:lnTo>
                  <a:pt x="214384" y="0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24129" y="4144810"/>
            <a:ext cx="368045" cy="48613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44475" y="3942136"/>
            <a:ext cx="4620260" cy="0"/>
          </a:xfrm>
          <a:custGeom>
            <a:avLst/>
            <a:gdLst/>
            <a:ahLst/>
            <a:cxnLst/>
            <a:rect l="l" t="t" r="r" b="b"/>
            <a:pathLst>
              <a:path w="4620260">
                <a:moveTo>
                  <a:pt x="0" y="0"/>
                </a:moveTo>
                <a:lnTo>
                  <a:pt x="4619688" y="0"/>
                </a:lnTo>
              </a:path>
            </a:pathLst>
          </a:custGeom>
          <a:ln w="9524">
            <a:solidFill>
              <a:srgbClr val="D9D9D9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815950" y="1041172"/>
            <a:ext cx="1328049" cy="152435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250570" y="400650"/>
            <a:ext cx="500938" cy="53228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38965" y="1188168"/>
            <a:ext cx="6781165" cy="3439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54175" marR="5080" indent="511809">
              <a:lnSpc>
                <a:spcPct val="100000"/>
              </a:lnSpc>
            </a:pPr>
            <a:r>
              <a:rPr sz="2400" b="1" spc="-5" dirty="0">
                <a:latin typeface="Tahoma"/>
                <a:cs typeface="Tahoma"/>
              </a:rPr>
              <a:t>Pú</a:t>
            </a:r>
            <a:r>
              <a:rPr sz="2400" b="1" spc="-10" dirty="0">
                <a:latin typeface="Tahoma"/>
                <a:cs typeface="Tahoma"/>
              </a:rPr>
              <a:t>bl</a:t>
            </a:r>
            <a:r>
              <a:rPr sz="2400" b="1" spc="-20" dirty="0">
                <a:latin typeface="Tahoma"/>
                <a:cs typeface="Tahoma"/>
              </a:rPr>
              <a:t>i</a:t>
            </a:r>
            <a:r>
              <a:rPr sz="2400" b="1" spc="-5" dirty="0">
                <a:latin typeface="Tahoma"/>
                <a:cs typeface="Tahoma"/>
              </a:rPr>
              <a:t>c</a:t>
            </a:r>
            <a:r>
              <a:rPr sz="2400" b="1" spc="-10" dirty="0">
                <a:latin typeface="Tahoma"/>
                <a:cs typeface="Tahoma"/>
              </a:rPr>
              <a:t>o</a:t>
            </a:r>
            <a:r>
              <a:rPr sz="2400" b="1" spc="-5" dirty="0">
                <a:latin typeface="Tahoma"/>
                <a:cs typeface="Tahoma"/>
              </a:rPr>
              <a:t>-</a:t>
            </a:r>
            <a:r>
              <a:rPr sz="2400" b="1" spc="-15" dirty="0">
                <a:latin typeface="Tahoma"/>
                <a:cs typeface="Tahoma"/>
              </a:rPr>
              <a:t>alvo</a:t>
            </a:r>
            <a:r>
              <a:rPr sz="2400" b="1" spc="130" dirty="0">
                <a:latin typeface="Times New Roman"/>
                <a:cs typeface="Times New Roman"/>
              </a:rPr>
              <a:t> </a:t>
            </a:r>
            <a:r>
              <a:rPr sz="2400" b="1" spc="-15" dirty="0">
                <a:latin typeface="Tahoma"/>
                <a:cs typeface="Tahoma"/>
              </a:rPr>
              <a:t>será</a:t>
            </a:r>
            <a:r>
              <a:rPr sz="2400" b="1" spc="95" dirty="0">
                <a:latin typeface="Times New Roman"/>
                <a:cs typeface="Times New Roman"/>
              </a:rPr>
              <a:t> </a:t>
            </a:r>
            <a:r>
              <a:rPr sz="2400" b="1" spc="-15" dirty="0">
                <a:latin typeface="Tahoma"/>
                <a:cs typeface="Tahoma"/>
              </a:rPr>
              <a:t>vacinado</a:t>
            </a:r>
            <a:r>
              <a:rPr sz="2400" b="1" spc="-1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ahoma"/>
                <a:cs typeface="Tahoma"/>
              </a:rPr>
              <a:t>indepen</a:t>
            </a:r>
            <a:r>
              <a:rPr sz="2400" b="1" spc="-5" dirty="0">
                <a:latin typeface="Tahoma"/>
                <a:cs typeface="Tahoma"/>
              </a:rPr>
              <a:t>d</a:t>
            </a:r>
            <a:r>
              <a:rPr sz="2400" b="1" spc="-15" dirty="0">
                <a:latin typeface="Tahoma"/>
                <a:cs typeface="Tahoma"/>
              </a:rPr>
              <a:t>ente</a:t>
            </a:r>
            <a:r>
              <a:rPr sz="2400" b="1" spc="10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ahoma"/>
                <a:cs typeface="Tahoma"/>
              </a:rPr>
              <a:t>d</a:t>
            </a:r>
            <a:r>
              <a:rPr sz="2400" b="1" dirty="0">
                <a:latin typeface="Tahoma"/>
                <a:cs typeface="Tahoma"/>
              </a:rPr>
              <a:t>a</a:t>
            </a:r>
            <a:r>
              <a:rPr sz="2400" b="1" spc="105" dirty="0">
                <a:latin typeface="Times New Roman"/>
                <a:cs typeface="Times New Roman"/>
              </a:rPr>
              <a:t> </a:t>
            </a:r>
            <a:r>
              <a:rPr sz="2400" b="1" spc="-15" dirty="0">
                <a:latin typeface="Tahoma"/>
                <a:cs typeface="Tahoma"/>
              </a:rPr>
              <a:t>s</a:t>
            </a:r>
            <a:r>
              <a:rPr sz="2400" b="1" spc="-20" dirty="0">
                <a:latin typeface="Tahoma"/>
                <a:cs typeface="Tahoma"/>
              </a:rPr>
              <a:t>i</a:t>
            </a:r>
            <a:r>
              <a:rPr sz="2400" b="1" spc="-15" dirty="0">
                <a:latin typeface="Tahoma"/>
                <a:cs typeface="Tahoma"/>
              </a:rPr>
              <a:t>tuação</a:t>
            </a:r>
            <a:r>
              <a:rPr sz="2400" b="1" spc="100" dirty="0">
                <a:latin typeface="Times New Roman"/>
                <a:cs typeface="Times New Roman"/>
              </a:rPr>
              <a:t> </a:t>
            </a:r>
            <a:r>
              <a:rPr sz="2400" b="1" spc="-15" dirty="0">
                <a:latin typeface="Tahoma"/>
                <a:cs typeface="Tahoma"/>
              </a:rPr>
              <a:t>vacinal</a:t>
            </a:r>
            <a:endParaRPr sz="24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"/>
              </a:spcBef>
            </a:pP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b="1" spc="-10" dirty="0">
                <a:solidFill>
                  <a:srgbClr val="6D2A80"/>
                </a:solidFill>
                <a:latin typeface="Tahoma"/>
                <a:cs typeface="Tahoma"/>
              </a:rPr>
              <a:t>C</a:t>
            </a:r>
            <a:r>
              <a:rPr sz="2000" b="1" dirty="0">
                <a:solidFill>
                  <a:srgbClr val="6D2A80"/>
                </a:solidFill>
                <a:latin typeface="Tahoma"/>
                <a:cs typeface="Tahoma"/>
              </a:rPr>
              <a:t>ONTRA</a:t>
            </a:r>
            <a:r>
              <a:rPr sz="2000" b="1" spc="65" dirty="0">
                <a:solidFill>
                  <a:srgbClr val="6D2A8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6D2A80"/>
                </a:solidFill>
                <a:latin typeface="Tahoma"/>
                <a:cs typeface="Tahoma"/>
              </a:rPr>
              <a:t>PO</a:t>
            </a:r>
            <a:r>
              <a:rPr sz="2000" b="1" spc="5" dirty="0">
                <a:solidFill>
                  <a:srgbClr val="6D2A80"/>
                </a:solidFill>
                <a:latin typeface="Tahoma"/>
                <a:cs typeface="Tahoma"/>
              </a:rPr>
              <a:t>L</a:t>
            </a:r>
            <a:r>
              <a:rPr sz="2000" b="1" spc="-5" dirty="0">
                <a:solidFill>
                  <a:srgbClr val="6D2A80"/>
                </a:solidFill>
                <a:latin typeface="Tahoma"/>
                <a:cs typeface="Tahoma"/>
              </a:rPr>
              <a:t>IOM</a:t>
            </a:r>
            <a:r>
              <a:rPr sz="2000" b="1" spc="-10" dirty="0">
                <a:solidFill>
                  <a:srgbClr val="6D2A80"/>
                </a:solidFill>
                <a:latin typeface="Tahoma"/>
                <a:cs typeface="Tahoma"/>
              </a:rPr>
              <a:t>I</a:t>
            </a:r>
            <a:r>
              <a:rPr sz="2000" b="1" spc="-15" dirty="0">
                <a:solidFill>
                  <a:srgbClr val="6D2A80"/>
                </a:solidFill>
                <a:latin typeface="Tahoma"/>
                <a:cs typeface="Tahoma"/>
              </a:rPr>
              <a:t>E</a:t>
            </a:r>
            <a:r>
              <a:rPr sz="2000" b="1" spc="-5" dirty="0">
                <a:solidFill>
                  <a:srgbClr val="6D2A80"/>
                </a:solidFill>
                <a:latin typeface="Tahoma"/>
                <a:cs typeface="Tahoma"/>
              </a:rPr>
              <a:t>LI</a:t>
            </a:r>
            <a:r>
              <a:rPr sz="2000" b="1" spc="-10" dirty="0">
                <a:solidFill>
                  <a:srgbClr val="6D2A80"/>
                </a:solidFill>
                <a:latin typeface="Tahoma"/>
                <a:cs typeface="Tahoma"/>
              </a:rPr>
              <a:t>T</a:t>
            </a:r>
            <a:r>
              <a:rPr sz="2000" b="1" dirty="0">
                <a:solidFill>
                  <a:srgbClr val="6D2A80"/>
                </a:solidFill>
                <a:latin typeface="Tahoma"/>
                <a:cs typeface="Tahoma"/>
              </a:rPr>
              <a:t>E</a:t>
            </a:r>
            <a:endParaRPr sz="2000">
              <a:latin typeface="Tahoma"/>
              <a:cs typeface="Tahoma"/>
            </a:endParaRPr>
          </a:p>
          <a:p>
            <a:pPr marL="149860">
              <a:lnSpc>
                <a:spcPts val="1980"/>
              </a:lnSpc>
              <a:spcBef>
                <a:spcPts val="755"/>
              </a:spcBef>
            </a:pPr>
            <a:r>
              <a:rPr sz="1800" b="1" spc="-15" dirty="0">
                <a:solidFill>
                  <a:srgbClr val="6D2A80"/>
                </a:solidFill>
                <a:latin typeface="Tahoma"/>
                <a:cs typeface="Tahoma"/>
              </a:rPr>
              <a:t>Criança</a:t>
            </a:r>
            <a:r>
              <a:rPr sz="1800" b="1" spc="-10" dirty="0">
                <a:solidFill>
                  <a:srgbClr val="6D2A80"/>
                </a:solidFill>
                <a:latin typeface="Tahoma"/>
                <a:cs typeface="Tahoma"/>
              </a:rPr>
              <a:t>s</a:t>
            </a:r>
            <a:r>
              <a:rPr sz="1800" b="1" spc="60" dirty="0">
                <a:solidFill>
                  <a:srgbClr val="6D2A8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6D2A80"/>
                </a:solidFill>
                <a:latin typeface="Tahoma"/>
                <a:cs typeface="Tahoma"/>
              </a:rPr>
              <a:t>d</a:t>
            </a:r>
            <a:r>
              <a:rPr sz="1800" b="1" dirty="0">
                <a:solidFill>
                  <a:srgbClr val="6D2A80"/>
                </a:solidFill>
                <a:latin typeface="Tahoma"/>
                <a:cs typeface="Tahoma"/>
              </a:rPr>
              <a:t>e</a:t>
            </a:r>
            <a:r>
              <a:rPr sz="1800" b="1" spc="80" dirty="0">
                <a:solidFill>
                  <a:srgbClr val="6D2A80"/>
                </a:solidFill>
                <a:latin typeface="Times New Roman"/>
                <a:cs typeface="Times New Roman"/>
              </a:rPr>
              <a:t> </a:t>
            </a:r>
            <a:r>
              <a:rPr sz="1800" b="1" spc="-15" dirty="0">
                <a:solidFill>
                  <a:srgbClr val="6D2A80"/>
                </a:solidFill>
                <a:latin typeface="Tahoma"/>
                <a:cs typeface="Tahoma"/>
              </a:rPr>
              <a:t>1</a:t>
            </a:r>
            <a:r>
              <a:rPr sz="1800" b="1" spc="80" dirty="0">
                <a:solidFill>
                  <a:srgbClr val="6D2A80"/>
                </a:solidFill>
                <a:latin typeface="Times New Roman"/>
                <a:cs typeface="Times New Roman"/>
              </a:rPr>
              <a:t> </a:t>
            </a:r>
            <a:r>
              <a:rPr sz="1800" b="1" spc="-15" dirty="0">
                <a:solidFill>
                  <a:srgbClr val="6D2A80"/>
                </a:solidFill>
                <a:latin typeface="Tahoma"/>
                <a:cs typeface="Tahoma"/>
              </a:rPr>
              <a:t>ano</a:t>
            </a:r>
            <a:endParaRPr sz="1800">
              <a:latin typeface="Tahoma"/>
              <a:cs typeface="Tahoma"/>
            </a:endParaRPr>
          </a:p>
          <a:p>
            <a:pPr marL="521970" indent="-372110">
              <a:lnSpc>
                <a:spcPts val="1980"/>
              </a:lnSpc>
            </a:pPr>
            <a:r>
              <a:rPr sz="1800" b="1" spc="-10" dirty="0">
                <a:solidFill>
                  <a:srgbClr val="6D2A80"/>
                </a:solidFill>
                <a:latin typeface="Tahoma"/>
                <a:cs typeface="Tahoma"/>
              </a:rPr>
              <a:t>até</a:t>
            </a:r>
            <a:r>
              <a:rPr sz="1800" b="1" spc="75" dirty="0">
                <a:solidFill>
                  <a:srgbClr val="6D2A80"/>
                </a:solidFill>
                <a:latin typeface="Times New Roman"/>
                <a:cs typeface="Times New Roman"/>
              </a:rPr>
              <a:t> </a:t>
            </a:r>
            <a:r>
              <a:rPr sz="1800" b="1" spc="-20" dirty="0">
                <a:solidFill>
                  <a:srgbClr val="6D2A80"/>
                </a:solidFill>
                <a:latin typeface="Tahoma"/>
                <a:cs typeface="Tahoma"/>
              </a:rPr>
              <a:t>me</a:t>
            </a:r>
            <a:r>
              <a:rPr sz="1800" b="1" spc="-5" dirty="0">
                <a:solidFill>
                  <a:srgbClr val="6D2A80"/>
                </a:solidFill>
                <a:latin typeface="Tahoma"/>
                <a:cs typeface="Tahoma"/>
              </a:rPr>
              <a:t>n</a:t>
            </a:r>
            <a:r>
              <a:rPr sz="1800" b="1" dirty="0">
                <a:solidFill>
                  <a:srgbClr val="6D2A80"/>
                </a:solidFill>
                <a:latin typeface="Tahoma"/>
                <a:cs typeface="Tahoma"/>
              </a:rPr>
              <a:t>o</a:t>
            </a:r>
            <a:r>
              <a:rPr sz="1800" b="1" spc="-10" dirty="0">
                <a:solidFill>
                  <a:srgbClr val="6D2A80"/>
                </a:solidFill>
                <a:latin typeface="Tahoma"/>
                <a:cs typeface="Tahoma"/>
              </a:rPr>
              <a:t>res</a:t>
            </a:r>
            <a:r>
              <a:rPr sz="1800" b="1" spc="70" dirty="0">
                <a:solidFill>
                  <a:srgbClr val="6D2A8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6D2A80"/>
                </a:solidFill>
                <a:latin typeface="Tahoma"/>
                <a:cs typeface="Tahoma"/>
              </a:rPr>
              <a:t>d</a:t>
            </a:r>
            <a:r>
              <a:rPr sz="1800" b="1" dirty="0">
                <a:solidFill>
                  <a:srgbClr val="6D2A80"/>
                </a:solidFill>
                <a:latin typeface="Tahoma"/>
                <a:cs typeface="Tahoma"/>
              </a:rPr>
              <a:t>e</a:t>
            </a:r>
            <a:r>
              <a:rPr sz="1800" b="1" spc="80" dirty="0">
                <a:solidFill>
                  <a:srgbClr val="6D2A8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6D2A80"/>
                </a:solidFill>
                <a:latin typeface="Tahoma"/>
                <a:cs typeface="Tahoma"/>
              </a:rPr>
              <a:t>cinc</a:t>
            </a:r>
            <a:r>
              <a:rPr sz="1800" b="1" dirty="0">
                <a:solidFill>
                  <a:srgbClr val="6D2A80"/>
                </a:solidFill>
                <a:latin typeface="Tahoma"/>
                <a:cs typeface="Tahoma"/>
              </a:rPr>
              <a:t>o</a:t>
            </a:r>
            <a:r>
              <a:rPr sz="1800" b="1" spc="80" dirty="0">
                <a:solidFill>
                  <a:srgbClr val="6D2A80"/>
                </a:solidFill>
                <a:latin typeface="Times New Roman"/>
                <a:cs typeface="Times New Roman"/>
              </a:rPr>
              <a:t> </a:t>
            </a:r>
            <a:r>
              <a:rPr sz="1800" b="1" spc="-15" dirty="0">
                <a:solidFill>
                  <a:srgbClr val="6D2A80"/>
                </a:solidFill>
                <a:latin typeface="Tahoma"/>
                <a:cs typeface="Tahoma"/>
              </a:rPr>
              <a:t>an</a:t>
            </a:r>
            <a:r>
              <a:rPr sz="1800" b="1" spc="-10" dirty="0">
                <a:solidFill>
                  <a:srgbClr val="6D2A80"/>
                </a:solidFill>
                <a:latin typeface="Tahoma"/>
                <a:cs typeface="Tahoma"/>
              </a:rPr>
              <a:t>os</a:t>
            </a:r>
            <a:endParaRPr sz="1800">
              <a:latin typeface="Tahoma"/>
              <a:cs typeface="Tahoma"/>
            </a:endParaRPr>
          </a:p>
          <a:p>
            <a:pPr marL="521970">
              <a:lnSpc>
                <a:spcPct val="100000"/>
              </a:lnSpc>
              <a:spcBef>
                <a:spcPts val="1080"/>
              </a:spcBef>
            </a:pPr>
            <a:r>
              <a:rPr sz="1800" b="1" spc="-10" dirty="0">
                <a:latin typeface="Calibri"/>
                <a:cs typeface="Calibri"/>
              </a:rPr>
              <a:t>quem</a:t>
            </a:r>
            <a:r>
              <a:rPr sz="1800" b="1" spc="-7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não</a:t>
            </a:r>
            <a:r>
              <a:rPr sz="1800" b="1" spc="-6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tomou</a:t>
            </a:r>
            <a:r>
              <a:rPr sz="1800" b="1" spc="-6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n</a:t>
            </a:r>
            <a:r>
              <a:rPr sz="1800" b="1" dirty="0">
                <a:latin typeface="Calibri"/>
                <a:cs typeface="Calibri"/>
              </a:rPr>
              <a:t>e</a:t>
            </a:r>
            <a:r>
              <a:rPr sz="1800" b="1" spc="-10" dirty="0">
                <a:latin typeface="Calibri"/>
                <a:cs typeface="Calibri"/>
              </a:rPr>
              <a:t>nh</a:t>
            </a:r>
            <a:r>
              <a:rPr sz="1800" b="1" spc="-20" dirty="0">
                <a:latin typeface="Calibri"/>
                <a:cs typeface="Calibri"/>
              </a:rPr>
              <a:t>u</a:t>
            </a:r>
            <a:r>
              <a:rPr sz="1800" b="1" spc="-5" dirty="0">
                <a:latin typeface="Calibri"/>
                <a:cs typeface="Calibri"/>
              </a:rPr>
              <a:t>m</a:t>
            </a:r>
            <a:r>
              <a:rPr sz="1800" b="1" dirty="0">
                <a:latin typeface="Calibri"/>
                <a:cs typeface="Calibri"/>
              </a:rPr>
              <a:t>a</a:t>
            </a:r>
            <a:r>
              <a:rPr sz="1800" b="1" spc="-6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dos</a:t>
            </a:r>
            <a:r>
              <a:rPr sz="1800" b="1" dirty="0">
                <a:latin typeface="Calibri"/>
                <a:cs typeface="Calibri"/>
              </a:rPr>
              <a:t>e</a:t>
            </a:r>
            <a:r>
              <a:rPr sz="1800" b="1" spc="-5" dirty="0">
                <a:latin typeface="Calibri"/>
                <a:cs typeface="Calibri"/>
              </a:rPr>
              <a:t>:</a:t>
            </a:r>
            <a:endParaRPr sz="1800">
              <a:latin typeface="Calibri"/>
              <a:cs typeface="Calibri"/>
            </a:endParaRPr>
          </a:p>
          <a:p>
            <a:pPr marL="52197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re</a:t>
            </a:r>
            <a:r>
              <a:rPr sz="1800" spc="-15" dirty="0">
                <a:latin typeface="Calibri"/>
                <a:cs typeface="Calibri"/>
              </a:rPr>
              <a:t>c</a:t>
            </a:r>
            <a:r>
              <a:rPr sz="1800" spc="-10" dirty="0">
                <a:latin typeface="Calibri"/>
                <a:cs typeface="Calibri"/>
              </a:rPr>
              <a:t>eberá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Vacin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-10" dirty="0">
                <a:latin typeface="Calibri"/>
                <a:cs typeface="Calibri"/>
              </a:rPr>
              <a:t>jetável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Calibri"/>
                <a:cs typeface="Calibri"/>
              </a:rPr>
              <a:t>P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spc="-10" dirty="0">
                <a:latin typeface="Calibri"/>
                <a:cs typeface="Calibri"/>
              </a:rPr>
              <a:t>l</a:t>
            </a:r>
            <a:r>
              <a:rPr sz="1800" spc="-5" dirty="0">
                <a:latin typeface="Calibri"/>
                <a:cs typeface="Calibri"/>
              </a:rPr>
              <a:t>iom</a:t>
            </a:r>
            <a:r>
              <a:rPr sz="1800" dirty="0">
                <a:latin typeface="Calibri"/>
                <a:cs typeface="Calibri"/>
              </a:rPr>
              <a:t>ie</a:t>
            </a:r>
            <a:r>
              <a:rPr sz="1800" spc="-10" dirty="0">
                <a:latin typeface="Calibri"/>
                <a:cs typeface="Calibri"/>
              </a:rPr>
              <a:t>l</a:t>
            </a:r>
            <a:r>
              <a:rPr sz="1800" spc="-5" dirty="0">
                <a:latin typeface="Calibri"/>
                <a:cs typeface="Calibri"/>
              </a:rPr>
              <a:t>i</a:t>
            </a:r>
            <a:r>
              <a:rPr sz="1800" spc="-10" dirty="0">
                <a:latin typeface="Calibri"/>
                <a:cs typeface="Calibri"/>
              </a:rPr>
              <a:t>te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(</a:t>
            </a:r>
            <a:r>
              <a:rPr sz="1800" spc="-5" dirty="0">
                <a:latin typeface="Calibri"/>
                <a:cs typeface="Calibri"/>
              </a:rPr>
              <a:t>VIP)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Times New Roman"/>
              <a:cs typeface="Times New Roman"/>
            </a:endParaRPr>
          </a:p>
          <a:p>
            <a:pPr marL="52197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q</a:t>
            </a:r>
            <a:r>
              <a:rPr sz="1800" b="1" spc="5" dirty="0">
                <a:latin typeface="Calibri"/>
                <a:cs typeface="Calibri"/>
              </a:rPr>
              <a:t>u</a:t>
            </a:r>
            <a:r>
              <a:rPr sz="1800" b="1" spc="-5" dirty="0">
                <a:latin typeface="Calibri"/>
                <a:cs typeface="Calibri"/>
              </a:rPr>
              <a:t>e</a:t>
            </a:r>
            <a:r>
              <a:rPr sz="1800" b="1" dirty="0">
                <a:latin typeface="Calibri"/>
                <a:cs typeface="Calibri"/>
              </a:rPr>
              <a:t>m</a:t>
            </a:r>
            <a:r>
              <a:rPr sz="1800" b="1" spc="-6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Calibri"/>
                <a:cs typeface="Calibri"/>
              </a:rPr>
              <a:t>tomou</a:t>
            </a:r>
            <a:r>
              <a:rPr sz="1800" b="1" spc="-6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Calibri"/>
                <a:cs typeface="Calibri"/>
              </a:rPr>
              <a:t>uma</a:t>
            </a:r>
            <a:r>
              <a:rPr sz="1800" b="1" spc="-5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Calibri"/>
                <a:cs typeface="Calibri"/>
              </a:rPr>
              <a:t>ou</a:t>
            </a:r>
            <a:r>
              <a:rPr sz="1800" b="1" spc="-5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Calibri"/>
                <a:cs typeface="Calibri"/>
              </a:rPr>
              <a:t>mai</a:t>
            </a:r>
            <a:r>
              <a:rPr sz="1800" b="1" dirty="0">
                <a:latin typeface="Calibri"/>
                <a:cs typeface="Calibri"/>
              </a:rPr>
              <a:t>s</a:t>
            </a:r>
            <a:r>
              <a:rPr sz="1800" b="1" spc="-5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Calibri"/>
                <a:cs typeface="Calibri"/>
              </a:rPr>
              <a:t>d</a:t>
            </a:r>
            <a:r>
              <a:rPr sz="1800" b="1" spc="5" dirty="0">
                <a:latin typeface="Calibri"/>
                <a:cs typeface="Calibri"/>
              </a:rPr>
              <a:t>o</a:t>
            </a:r>
            <a:r>
              <a:rPr sz="1800" b="1" dirty="0">
                <a:latin typeface="Calibri"/>
                <a:cs typeface="Calibri"/>
              </a:rPr>
              <a:t>ses</a:t>
            </a:r>
            <a:r>
              <a:rPr sz="1800" b="1" spc="-9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Calibri"/>
                <a:cs typeface="Calibri"/>
              </a:rPr>
              <a:t>das</a:t>
            </a:r>
            <a:r>
              <a:rPr sz="1800" b="1" spc="-5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Calibri"/>
                <a:cs typeface="Calibri"/>
              </a:rPr>
              <a:t>vacina</a:t>
            </a:r>
            <a:r>
              <a:rPr sz="1800" b="1" dirty="0">
                <a:latin typeface="Calibri"/>
                <a:cs typeface="Calibri"/>
              </a:rPr>
              <a:t>s</a:t>
            </a:r>
            <a:r>
              <a:rPr sz="1800" b="1" spc="-6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Calibri"/>
                <a:cs typeface="Calibri"/>
              </a:rPr>
              <a:t>VI</a:t>
            </a:r>
            <a:r>
              <a:rPr sz="1800" b="1" dirty="0">
                <a:latin typeface="Calibri"/>
                <a:cs typeface="Calibri"/>
              </a:rPr>
              <a:t>P</a:t>
            </a:r>
            <a:r>
              <a:rPr sz="1800" b="1" spc="-4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Calibri"/>
                <a:cs typeface="Calibri"/>
              </a:rPr>
              <a:t>ou</a:t>
            </a:r>
            <a:r>
              <a:rPr sz="1800" b="1" spc="-5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Calibri"/>
                <a:cs typeface="Calibri"/>
              </a:rPr>
              <a:t>VOP:</a:t>
            </a:r>
            <a:endParaRPr sz="1800">
              <a:latin typeface="Calibri"/>
              <a:cs typeface="Calibri"/>
            </a:endParaRPr>
          </a:p>
          <a:p>
            <a:pPr marL="52197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re</a:t>
            </a:r>
            <a:r>
              <a:rPr sz="1800" spc="-15" dirty="0">
                <a:latin typeface="Calibri"/>
                <a:cs typeface="Calibri"/>
              </a:rPr>
              <a:t>c</a:t>
            </a:r>
            <a:r>
              <a:rPr sz="1800" spc="-10" dirty="0">
                <a:latin typeface="Calibri"/>
                <a:cs typeface="Calibri"/>
              </a:rPr>
              <a:t>eberá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Vacin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Calibri"/>
                <a:cs typeface="Calibri"/>
              </a:rPr>
              <a:t>Or</a:t>
            </a:r>
            <a:r>
              <a:rPr sz="1800" dirty="0">
                <a:latin typeface="Calibri"/>
                <a:cs typeface="Calibri"/>
              </a:rPr>
              <a:t>al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Calibri"/>
                <a:cs typeface="Calibri"/>
              </a:rPr>
              <a:t>P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spc="-10" dirty="0">
                <a:latin typeface="Calibri"/>
                <a:cs typeface="Calibri"/>
              </a:rPr>
              <a:t>l</a:t>
            </a:r>
            <a:r>
              <a:rPr sz="1800" spc="-5" dirty="0">
                <a:latin typeface="Calibri"/>
                <a:cs typeface="Calibri"/>
              </a:rPr>
              <a:t>iom</a:t>
            </a:r>
            <a:r>
              <a:rPr sz="1800" dirty="0">
                <a:latin typeface="Calibri"/>
                <a:cs typeface="Calibri"/>
              </a:rPr>
              <a:t>ie</a:t>
            </a:r>
            <a:r>
              <a:rPr sz="1800" spc="-10" dirty="0">
                <a:latin typeface="Calibri"/>
                <a:cs typeface="Calibri"/>
              </a:rPr>
              <a:t>l</a:t>
            </a:r>
            <a:r>
              <a:rPr sz="1800" spc="-5" dirty="0">
                <a:latin typeface="Calibri"/>
                <a:cs typeface="Calibri"/>
              </a:rPr>
              <a:t>i</a:t>
            </a:r>
            <a:r>
              <a:rPr sz="1800" spc="-10" dirty="0">
                <a:latin typeface="Calibri"/>
                <a:cs typeface="Calibri"/>
              </a:rPr>
              <a:t>te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(</a:t>
            </a:r>
            <a:r>
              <a:rPr sz="1800" spc="-10" dirty="0">
                <a:latin typeface="Calibri"/>
                <a:cs typeface="Calibri"/>
              </a:rPr>
              <a:t>V</a:t>
            </a:r>
            <a:r>
              <a:rPr sz="1800" spc="-20" dirty="0">
                <a:latin typeface="Calibri"/>
                <a:cs typeface="Calibri"/>
              </a:rPr>
              <a:t>OP</a:t>
            </a:r>
            <a:r>
              <a:rPr sz="1800" dirty="0">
                <a:latin typeface="Calibri"/>
                <a:cs typeface="Calibri"/>
              </a:rPr>
              <a:t>)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-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spc="-10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AL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524"/>
            <a:ext cx="9143999" cy="51419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89597" y="1055593"/>
            <a:ext cx="4950073" cy="38289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86" y="1524"/>
            <a:ext cx="5252984" cy="51419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2073" y="1524"/>
            <a:ext cx="966508" cy="96200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31935" y="4652327"/>
            <a:ext cx="443154" cy="46438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861945" y="1819909"/>
            <a:ext cx="3109595" cy="2033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80"/>
              </a:lnSpc>
            </a:pPr>
            <a:r>
              <a:rPr sz="1800" b="1" spc="-5" dirty="0">
                <a:solidFill>
                  <a:srgbClr val="6D2A80"/>
                </a:solidFill>
                <a:latin typeface="Tahoma"/>
                <a:cs typeface="Tahoma"/>
              </a:rPr>
              <a:t>Criança</a:t>
            </a:r>
            <a:r>
              <a:rPr sz="1800" b="1" dirty="0">
                <a:solidFill>
                  <a:srgbClr val="6D2A80"/>
                </a:solidFill>
                <a:latin typeface="Tahoma"/>
                <a:cs typeface="Tahoma"/>
              </a:rPr>
              <a:t>s</a:t>
            </a:r>
            <a:r>
              <a:rPr sz="1800" b="1" spc="70" dirty="0">
                <a:solidFill>
                  <a:srgbClr val="6D2A8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6D2A80"/>
                </a:solidFill>
                <a:latin typeface="Tahoma"/>
                <a:cs typeface="Tahoma"/>
              </a:rPr>
              <a:t>d</a:t>
            </a:r>
            <a:r>
              <a:rPr sz="1800" b="1" dirty="0">
                <a:solidFill>
                  <a:srgbClr val="6D2A80"/>
                </a:solidFill>
                <a:latin typeface="Tahoma"/>
                <a:cs typeface="Tahoma"/>
              </a:rPr>
              <a:t>e</a:t>
            </a:r>
            <a:r>
              <a:rPr sz="1800" b="1" spc="85" dirty="0">
                <a:solidFill>
                  <a:srgbClr val="6D2A8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6D2A80"/>
                </a:solidFill>
                <a:latin typeface="Tahoma"/>
                <a:cs typeface="Tahoma"/>
              </a:rPr>
              <a:t>1</a:t>
            </a:r>
            <a:r>
              <a:rPr sz="1800" b="1" spc="80" dirty="0">
                <a:solidFill>
                  <a:srgbClr val="6D2A8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6D2A80"/>
                </a:solidFill>
                <a:latin typeface="Tahoma"/>
                <a:cs typeface="Tahoma"/>
              </a:rPr>
              <a:t>ano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ts val="1980"/>
              </a:lnSpc>
            </a:pPr>
            <a:r>
              <a:rPr sz="1800" b="1" spc="-10" dirty="0">
                <a:solidFill>
                  <a:srgbClr val="6D2A80"/>
                </a:solidFill>
                <a:latin typeface="Tahoma"/>
                <a:cs typeface="Tahoma"/>
              </a:rPr>
              <a:t>até</a:t>
            </a:r>
            <a:r>
              <a:rPr sz="1800" b="1" spc="80" dirty="0">
                <a:solidFill>
                  <a:srgbClr val="6D2A80"/>
                </a:solidFill>
                <a:latin typeface="Times New Roman"/>
                <a:cs typeface="Times New Roman"/>
              </a:rPr>
              <a:t> </a:t>
            </a:r>
            <a:r>
              <a:rPr sz="1800" b="1" spc="-15" dirty="0">
                <a:solidFill>
                  <a:srgbClr val="6D2A80"/>
                </a:solidFill>
                <a:latin typeface="Tahoma"/>
                <a:cs typeface="Tahoma"/>
              </a:rPr>
              <a:t>men</a:t>
            </a:r>
            <a:r>
              <a:rPr sz="1800" b="1" spc="-10" dirty="0">
                <a:solidFill>
                  <a:srgbClr val="6D2A80"/>
                </a:solidFill>
                <a:latin typeface="Tahoma"/>
                <a:cs typeface="Tahoma"/>
              </a:rPr>
              <a:t>ores</a:t>
            </a:r>
            <a:r>
              <a:rPr sz="1800" b="1" spc="75" dirty="0">
                <a:solidFill>
                  <a:srgbClr val="6D2A8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6D2A80"/>
                </a:solidFill>
                <a:latin typeface="Tahoma"/>
                <a:cs typeface="Tahoma"/>
              </a:rPr>
              <a:t>d</a:t>
            </a:r>
            <a:r>
              <a:rPr sz="1800" b="1" dirty="0">
                <a:solidFill>
                  <a:srgbClr val="6D2A80"/>
                </a:solidFill>
                <a:latin typeface="Tahoma"/>
                <a:cs typeface="Tahoma"/>
              </a:rPr>
              <a:t>e</a:t>
            </a:r>
            <a:r>
              <a:rPr sz="1800" b="1" spc="95" dirty="0">
                <a:solidFill>
                  <a:srgbClr val="6D2A8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6D2A80"/>
                </a:solidFill>
                <a:latin typeface="Tahoma"/>
                <a:cs typeface="Tahoma"/>
              </a:rPr>
              <a:t>cinc</a:t>
            </a:r>
            <a:r>
              <a:rPr sz="1800" b="1" dirty="0">
                <a:solidFill>
                  <a:srgbClr val="6D2A80"/>
                </a:solidFill>
                <a:latin typeface="Tahoma"/>
                <a:cs typeface="Tahoma"/>
              </a:rPr>
              <a:t>o</a:t>
            </a:r>
            <a:r>
              <a:rPr sz="1800" b="1" spc="85" dirty="0">
                <a:solidFill>
                  <a:srgbClr val="6D2A80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6D2A80"/>
                </a:solidFill>
                <a:latin typeface="Tahoma"/>
                <a:cs typeface="Tahoma"/>
              </a:rPr>
              <a:t>a</a:t>
            </a:r>
            <a:r>
              <a:rPr sz="1800" b="1" spc="-5" dirty="0">
                <a:solidFill>
                  <a:srgbClr val="6D2A80"/>
                </a:solidFill>
                <a:latin typeface="Tahoma"/>
                <a:cs typeface="Tahoma"/>
              </a:rPr>
              <a:t>n</a:t>
            </a:r>
            <a:r>
              <a:rPr sz="1800" b="1" spc="5" dirty="0">
                <a:solidFill>
                  <a:srgbClr val="6D2A80"/>
                </a:solidFill>
                <a:latin typeface="Tahoma"/>
                <a:cs typeface="Tahoma"/>
              </a:rPr>
              <a:t>o</a:t>
            </a:r>
            <a:r>
              <a:rPr sz="1800" b="1" spc="-10" dirty="0">
                <a:solidFill>
                  <a:srgbClr val="6D2A80"/>
                </a:solidFill>
                <a:latin typeface="Tahoma"/>
                <a:cs typeface="Tahoma"/>
              </a:rPr>
              <a:t>s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260"/>
              </a:spcBef>
            </a:pPr>
            <a:r>
              <a:rPr sz="1800" spc="-5" dirty="0">
                <a:solidFill>
                  <a:srgbClr val="252525"/>
                </a:solidFill>
                <a:latin typeface="Calibri"/>
                <a:cs typeface="Calibri"/>
              </a:rPr>
              <a:t>Tod</a:t>
            </a:r>
            <a:r>
              <a:rPr sz="1800" spc="5" dirty="0">
                <a:solidFill>
                  <a:srgbClr val="252525"/>
                </a:solidFill>
                <a:latin typeface="Calibri"/>
                <a:cs typeface="Calibri"/>
              </a:rPr>
              <a:t>a</a:t>
            </a:r>
            <a:r>
              <a:rPr sz="1800" dirty="0">
                <a:solidFill>
                  <a:srgbClr val="252525"/>
                </a:solidFill>
                <a:latin typeface="Calibri"/>
                <a:cs typeface="Calibri"/>
              </a:rPr>
              <a:t>s</a:t>
            </a:r>
            <a:r>
              <a:rPr sz="1800" spc="-4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52525"/>
                </a:solidFill>
                <a:latin typeface="Calibri"/>
                <a:cs typeface="Calibri"/>
              </a:rPr>
              <a:t>as</a:t>
            </a:r>
            <a:r>
              <a:rPr sz="1800" spc="-5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52525"/>
                </a:solidFill>
                <a:latin typeface="Calibri"/>
                <a:cs typeface="Calibri"/>
              </a:rPr>
              <a:t>c</a:t>
            </a:r>
            <a:r>
              <a:rPr sz="1800" spc="-10" dirty="0">
                <a:solidFill>
                  <a:srgbClr val="252525"/>
                </a:solidFill>
                <a:latin typeface="Calibri"/>
                <a:cs typeface="Calibri"/>
              </a:rPr>
              <a:t>ri</a:t>
            </a:r>
            <a:r>
              <a:rPr sz="1800" dirty="0">
                <a:solidFill>
                  <a:srgbClr val="252525"/>
                </a:solidFill>
                <a:latin typeface="Calibri"/>
                <a:cs typeface="Calibri"/>
              </a:rPr>
              <a:t>anças</a:t>
            </a:r>
            <a:r>
              <a:rPr sz="1800" spc="-2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52525"/>
                </a:solidFill>
                <a:latin typeface="Calibri"/>
                <a:cs typeface="Calibri"/>
              </a:rPr>
              <a:t>receberão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800" dirty="0">
                <a:solidFill>
                  <a:srgbClr val="252525"/>
                </a:solidFill>
                <a:latin typeface="Calibri"/>
                <a:cs typeface="Calibri"/>
              </a:rPr>
              <a:t>u</a:t>
            </a:r>
            <a:r>
              <a:rPr sz="1800" spc="-15" dirty="0">
                <a:solidFill>
                  <a:srgbClr val="252525"/>
                </a:solidFill>
                <a:latin typeface="Calibri"/>
                <a:cs typeface="Calibri"/>
              </a:rPr>
              <a:t>ma</a:t>
            </a:r>
            <a:r>
              <a:rPr sz="1800" spc="-4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52525"/>
                </a:solidFill>
                <a:latin typeface="Calibri"/>
                <a:cs typeface="Calibri"/>
              </a:rPr>
              <a:t>d</a:t>
            </a:r>
            <a:r>
              <a:rPr sz="1800" spc="-5" dirty="0">
                <a:solidFill>
                  <a:srgbClr val="252525"/>
                </a:solidFill>
                <a:latin typeface="Calibri"/>
                <a:cs typeface="Calibri"/>
              </a:rPr>
              <a:t>o</a:t>
            </a:r>
            <a:r>
              <a:rPr sz="1800" spc="5" dirty="0">
                <a:solidFill>
                  <a:srgbClr val="252525"/>
                </a:solidFill>
                <a:latin typeface="Calibri"/>
                <a:cs typeface="Calibri"/>
              </a:rPr>
              <a:t>s</a:t>
            </a:r>
            <a:r>
              <a:rPr sz="1800" spc="-10" dirty="0">
                <a:solidFill>
                  <a:srgbClr val="252525"/>
                </a:solidFill>
                <a:latin typeface="Calibri"/>
                <a:cs typeface="Calibri"/>
              </a:rPr>
              <a:t>e</a:t>
            </a:r>
            <a:r>
              <a:rPr sz="1800" spc="-4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52525"/>
                </a:solidFill>
                <a:latin typeface="Calibri"/>
                <a:cs typeface="Calibri"/>
              </a:rPr>
              <a:t>da</a:t>
            </a:r>
            <a:r>
              <a:rPr sz="1800" spc="-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252525"/>
                </a:solidFill>
                <a:latin typeface="Calibri"/>
                <a:cs typeface="Calibri"/>
              </a:rPr>
              <a:t>Trí</a:t>
            </a:r>
            <a:r>
              <a:rPr sz="1800" dirty="0">
                <a:solidFill>
                  <a:srgbClr val="252525"/>
                </a:solidFill>
                <a:latin typeface="Calibri"/>
                <a:cs typeface="Calibri"/>
              </a:rPr>
              <a:t>p</a:t>
            </a:r>
            <a:r>
              <a:rPr sz="1800" spc="-5" dirty="0">
                <a:solidFill>
                  <a:srgbClr val="252525"/>
                </a:solidFill>
                <a:latin typeface="Calibri"/>
                <a:cs typeface="Calibri"/>
              </a:rPr>
              <a:t>li</a:t>
            </a:r>
            <a:r>
              <a:rPr sz="1800" spc="-10" dirty="0">
                <a:solidFill>
                  <a:srgbClr val="252525"/>
                </a:solidFill>
                <a:latin typeface="Calibri"/>
                <a:cs typeface="Calibri"/>
              </a:rPr>
              <a:t>ce</a:t>
            </a:r>
            <a:r>
              <a:rPr sz="1800" spc="-2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52525"/>
                </a:solidFill>
                <a:latin typeface="Calibri"/>
                <a:cs typeface="Calibri"/>
              </a:rPr>
              <a:t>viral</a:t>
            </a:r>
            <a:r>
              <a:rPr sz="1800" spc="-5" dirty="0">
                <a:solidFill>
                  <a:srgbClr val="252525"/>
                </a:solidFill>
                <a:latin typeface="Calibri"/>
                <a:cs typeface="Calibri"/>
              </a:rPr>
              <a:t>,</a:t>
            </a:r>
            <a:r>
              <a:rPr sz="1800" spc="-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52525"/>
                </a:solidFill>
                <a:latin typeface="Calibri"/>
                <a:cs typeface="Calibri"/>
              </a:rPr>
              <a:t>qu</a:t>
            </a:r>
            <a:r>
              <a:rPr sz="1800" spc="-10" dirty="0">
                <a:solidFill>
                  <a:srgbClr val="252525"/>
                </a:solidFill>
                <a:latin typeface="Calibri"/>
                <a:cs typeface="Calibri"/>
              </a:rPr>
              <a:t>e</a:t>
            </a:r>
            <a:r>
              <a:rPr sz="1800" spc="-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52525"/>
                </a:solidFill>
                <a:latin typeface="Calibri"/>
                <a:cs typeface="Calibri"/>
              </a:rPr>
              <a:t>p</a:t>
            </a:r>
            <a:r>
              <a:rPr sz="1800" spc="-10" dirty="0">
                <a:solidFill>
                  <a:srgbClr val="252525"/>
                </a:solidFill>
                <a:latin typeface="Calibri"/>
                <a:cs typeface="Calibri"/>
              </a:rPr>
              <a:t>rote</a:t>
            </a:r>
            <a:r>
              <a:rPr sz="1800" spc="-5" dirty="0">
                <a:solidFill>
                  <a:srgbClr val="252525"/>
                </a:solidFill>
                <a:latin typeface="Calibri"/>
                <a:cs typeface="Calibri"/>
              </a:rPr>
              <a:t>g</a:t>
            </a:r>
            <a:r>
              <a:rPr sz="1800" spc="-10" dirty="0">
                <a:solidFill>
                  <a:srgbClr val="252525"/>
                </a:solidFill>
                <a:latin typeface="Calibri"/>
                <a:cs typeface="Calibri"/>
              </a:rPr>
              <a:t>e</a:t>
            </a:r>
            <a:r>
              <a:rPr sz="1800" spc="-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52525"/>
                </a:solidFill>
                <a:latin typeface="Calibri"/>
                <a:cs typeface="Calibri"/>
              </a:rPr>
              <a:t>contra</a:t>
            </a:r>
            <a:r>
              <a:rPr sz="1800" spc="-3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00" spc="5" dirty="0">
                <a:solidFill>
                  <a:srgbClr val="252525"/>
                </a:solidFill>
                <a:latin typeface="Calibri"/>
                <a:cs typeface="Calibri"/>
              </a:rPr>
              <a:t>s</a:t>
            </a:r>
            <a:r>
              <a:rPr sz="1800" spc="-10" dirty="0">
                <a:solidFill>
                  <a:srgbClr val="252525"/>
                </a:solidFill>
                <a:latin typeface="Calibri"/>
                <a:cs typeface="Calibri"/>
              </a:rPr>
              <a:t>ar</a:t>
            </a:r>
            <a:r>
              <a:rPr sz="1800" spc="-5" dirty="0">
                <a:solidFill>
                  <a:srgbClr val="252525"/>
                </a:solidFill>
                <a:latin typeface="Calibri"/>
                <a:cs typeface="Calibri"/>
              </a:rPr>
              <a:t>a</a:t>
            </a:r>
            <a:r>
              <a:rPr sz="1800" dirty="0">
                <a:solidFill>
                  <a:srgbClr val="252525"/>
                </a:solidFill>
                <a:latin typeface="Calibri"/>
                <a:cs typeface="Calibri"/>
              </a:rPr>
              <a:t>m</a:t>
            </a:r>
            <a:r>
              <a:rPr sz="1800" spc="5" dirty="0">
                <a:solidFill>
                  <a:srgbClr val="252525"/>
                </a:solidFill>
                <a:latin typeface="Calibri"/>
                <a:cs typeface="Calibri"/>
              </a:rPr>
              <a:t>p</a:t>
            </a:r>
            <a:r>
              <a:rPr sz="1800" spc="-15" dirty="0">
                <a:solidFill>
                  <a:srgbClr val="252525"/>
                </a:solidFill>
                <a:latin typeface="Calibri"/>
                <a:cs typeface="Calibri"/>
              </a:rPr>
              <a:t>o</a:t>
            </a:r>
            <a:r>
              <a:rPr sz="1800" spc="-5" dirty="0">
                <a:solidFill>
                  <a:srgbClr val="252525"/>
                </a:solidFill>
                <a:latin typeface="Calibri"/>
                <a:cs typeface="Calibri"/>
              </a:rPr>
              <a:t>,</a:t>
            </a:r>
            <a:r>
              <a:rPr sz="1800" spc="-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52525"/>
                </a:solidFill>
                <a:latin typeface="Calibri"/>
                <a:cs typeface="Calibri"/>
              </a:rPr>
              <a:t>rub</a:t>
            </a:r>
            <a:r>
              <a:rPr sz="1800" spc="-10" dirty="0">
                <a:solidFill>
                  <a:srgbClr val="252525"/>
                </a:solidFill>
                <a:latin typeface="Calibri"/>
                <a:cs typeface="Calibri"/>
              </a:rPr>
              <a:t>é</a:t>
            </a:r>
            <a:r>
              <a:rPr sz="1800" spc="-5" dirty="0">
                <a:solidFill>
                  <a:srgbClr val="252525"/>
                </a:solidFill>
                <a:latin typeface="Calibri"/>
                <a:cs typeface="Calibri"/>
              </a:rPr>
              <a:t>o</a:t>
            </a:r>
            <a:r>
              <a:rPr sz="1800" dirty="0">
                <a:solidFill>
                  <a:srgbClr val="252525"/>
                </a:solidFill>
                <a:latin typeface="Calibri"/>
                <a:cs typeface="Calibri"/>
              </a:rPr>
              <a:t>la</a:t>
            </a:r>
            <a:r>
              <a:rPr sz="18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252525"/>
                </a:solidFill>
                <a:latin typeface="Calibri"/>
                <a:cs typeface="Calibri"/>
              </a:rPr>
              <a:t>e</a:t>
            </a:r>
            <a:r>
              <a:rPr sz="1800" spc="-4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252525"/>
                </a:solidFill>
                <a:latin typeface="Calibri"/>
                <a:cs typeface="Calibri"/>
              </a:rPr>
              <a:t>cax</a:t>
            </a:r>
            <a:r>
              <a:rPr sz="1800" dirty="0">
                <a:solidFill>
                  <a:srgbClr val="252525"/>
                </a:solidFill>
                <a:latin typeface="Calibri"/>
                <a:cs typeface="Calibri"/>
              </a:rPr>
              <a:t>um</a:t>
            </a:r>
            <a:r>
              <a:rPr sz="1800" spc="5" dirty="0">
                <a:solidFill>
                  <a:srgbClr val="252525"/>
                </a:solidFill>
                <a:latin typeface="Calibri"/>
                <a:cs typeface="Calibri"/>
              </a:rPr>
              <a:t>b</a:t>
            </a:r>
            <a:r>
              <a:rPr sz="1800" spc="-10" dirty="0">
                <a:solidFill>
                  <a:srgbClr val="252525"/>
                </a:solidFill>
                <a:latin typeface="Calibri"/>
                <a:cs typeface="Calibri"/>
              </a:rPr>
              <a:t>a,</a:t>
            </a:r>
            <a:r>
              <a:rPr sz="1800" spc="-3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252525"/>
                </a:solidFill>
                <a:latin typeface="Calibri"/>
                <a:cs typeface="Calibri"/>
              </a:rPr>
              <a:t>i</a:t>
            </a:r>
            <a:r>
              <a:rPr sz="1800" dirty="0">
                <a:solidFill>
                  <a:srgbClr val="252525"/>
                </a:solidFill>
                <a:latin typeface="Calibri"/>
                <a:cs typeface="Calibri"/>
              </a:rPr>
              <a:t>nd</a:t>
            </a:r>
            <a:r>
              <a:rPr sz="1800" spc="-10" dirty="0">
                <a:solidFill>
                  <a:srgbClr val="252525"/>
                </a:solidFill>
                <a:latin typeface="Calibri"/>
                <a:cs typeface="Calibri"/>
              </a:rPr>
              <a:t>e</a:t>
            </a:r>
            <a:r>
              <a:rPr sz="1800" dirty="0">
                <a:solidFill>
                  <a:srgbClr val="252525"/>
                </a:solidFill>
                <a:latin typeface="Calibri"/>
                <a:cs typeface="Calibri"/>
              </a:rPr>
              <a:t>p</a:t>
            </a:r>
            <a:r>
              <a:rPr sz="1800" spc="-10" dirty="0">
                <a:solidFill>
                  <a:srgbClr val="252525"/>
                </a:solidFill>
                <a:latin typeface="Calibri"/>
                <a:cs typeface="Calibri"/>
              </a:rPr>
              <a:t>e</a:t>
            </a:r>
            <a:r>
              <a:rPr sz="1800" dirty="0">
                <a:solidFill>
                  <a:srgbClr val="252525"/>
                </a:solidFill>
                <a:latin typeface="Calibri"/>
                <a:cs typeface="Calibri"/>
              </a:rPr>
              <a:t>nd</a:t>
            </a:r>
            <a:r>
              <a:rPr sz="1800" spc="-10" dirty="0">
                <a:solidFill>
                  <a:srgbClr val="252525"/>
                </a:solidFill>
                <a:latin typeface="Calibri"/>
                <a:cs typeface="Calibri"/>
              </a:rPr>
              <a:t>e</a:t>
            </a:r>
            <a:r>
              <a:rPr sz="1800" dirty="0">
                <a:solidFill>
                  <a:srgbClr val="252525"/>
                </a:solidFill>
                <a:latin typeface="Calibri"/>
                <a:cs typeface="Calibri"/>
              </a:rPr>
              <a:t>n</a:t>
            </a:r>
            <a:r>
              <a:rPr sz="1800" spc="-10" dirty="0">
                <a:solidFill>
                  <a:srgbClr val="252525"/>
                </a:solidFill>
                <a:latin typeface="Calibri"/>
                <a:cs typeface="Calibri"/>
              </a:rPr>
              <a:t>te</a:t>
            </a:r>
            <a:r>
              <a:rPr sz="1800" spc="-2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52525"/>
                </a:solidFill>
                <a:latin typeface="Calibri"/>
                <a:cs typeface="Calibri"/>
              </a:rPr>
              <a:t>da</a:t>
            </a:r>
            <a:r>
              <a:rPr sz="18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00" spc="5" dirty="0">
                <a:solidFill>
                  <a:srgbClr val="252525"/>
                </a:solidFill>
                <a:latin typeface="Calibri"/>
                <a:cs typeface="Calibri"/>
              </a:rPr>
              <a:t>s</a:t>
            </a:r>
            <a:r>
              <a:rPr sz="1800" spc="-5" dirty="0">
                <a:solidFill>
                  <a:srgbClr val="252525"/>
                </a:solidFill>
                <a:latin typeface="Calibri"/>
                <a:cs typeface="Calibri"/>
              </a:rPr>
              <a:t>i</a:t>
            </a:r>
            <a:r>
              <a:rPr sz="1800" dirty="0">
                <a:solidFill>
                  <a:srgbClr val="252525"/>
                </a:solidFill>
                <a:latin typeface="Calibri"/>
                <a:cs typeface="Calibri"/>
              </a:rPr>
              <a:t>tu</a:t>
            </a:r>
            <a:r>
              <a:rPr sz="1800" spc="5" dirty="0">
                <a:solidFill>
                  <a:srgbClr val="252525"/>
                </a:solidFill>
                <a:latin typeface="Calibri"/>
                <a:cs typeface="Calibri"/>
              </a:rPr>
              <a:t>a</a:t>
            </a:r>
            <a:r>
              <a:rPr sz="1800" dirty="0">
                <a:solidFill>
                  <a:srgbClr val="252525"/>
                </a:solidFill>
                <a:latin typeface="Calibri"/>
                <a:cs typeface="Calibri"/>
              </a:rPr>
              <a:t>ção</a:t>
            </a:r>
            <a:r>
              <a:rPr sz="1800" spc="-3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252525"/>
                </a:solidFill>
                <a:latin typeface="Calibri"/>
                <a:cs typeface="Calibri"/>
              </a:rPr>
              <a:t>v</a:t>
            </a:r>
            <a:r>
              <a:rPr sz="1800" spc="-5" dirty="0">
                <a:solidFill>
                  <a:srgbClr val="252525"/>
                </a:solidFill>
                <a:latin typeface="Calibri"/>
                <a:cs typeface="Calibri"/>
              </a:rPr>
              <a:t>a</a:t>
            </a:r>
            <a:r>
              <a:rPr sz="1800" dirty="0">
                <a:solidFill>
                  <a:srgbClr val="252525"/>
                </a:solidFill>
                <a:latin typeface="Calibri"/>
                <a:cs typeface="Calibri"/>
              </a:rPr>
              <a:t>c</a:t>
            </a:r>
            <a:r>
              <a:rPr sz="1800" spc="-10" dirty="0">
                <a:solidFill>
                  <a:srgbClr val="252525"/>
                </a:solidFill>
                <a:latin typeface="Calibri"/>
                <a:cs typeface="Calibri"/>
              </a:rPr>
              <a:t>i</a:t>
            </a:r>
            <a:r>
              <a:rPr sz="1800" dirty="0">
                <a:solidFill>
                  <a:srgbClr val="252525"/>
                </a:solidFill>
                <a:latin typeface="Calibri"/>
                <a:cs typeface="Calibri"/>
              </a:rPr>
              <a:t>nal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174490">
              <a:lnSpc>
                <a:spcPct val="100000"/>
              </a:lnSpc>
            </a:pPr>
            <a:r>
              <a:rPr sz="3200" spc="-5" dirty="0">
                <a:solidFill>
                  <a:srgbClr val="FFFFFF"/>
                </a:solidFill>
              </a:rPr>
              <a:t>CO</a:t>
            </a:r>
            <a:r>
              <a:rPr sz="3200" spc="10" dirty="0">
                <a:solidFill>
                  <a:srgbClr val="FFFFFF"/>
                </a:solidFill>
              </a:rPr>
              <a:t>N</a:t>
            </a:r>
            <a:r>
              <a:rPr sz="3200" spc="-5" dirty="0">
                <a:solidFill>
                  <a:srgbClr val="FFFFFF"/>
                </a:solidFill>
              </a:rPr>
              <a:t>TR</a:t>
            </a:r>
            <a:r>
              <a:rPr sz="3200" dirty="0">
                <a:solidFill>
                  <a:srgbClr val="FFFFFF"/>
                </a:solidFill>
              </a:rPr>
              <a:t>A</a:t>
            </a:r>
            <a:r>
              <a:rPr sz="3200" spc="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</a:rPr>
              <a:t>SA</a:t>
            </a:r>
            <a:r>
              <a:rPr sz="3200" spc="5" dirty="0">
                <a:solidFill>
                  <a:srgbClr val="FFFFFF"/>
                </a:solidFill>
              </a:rPr>
              <a:t>R</a:t>
            </a:r>
            <a:r>
              <a:rPr sz="3200" dirty="0">
                <a:solidFill>
                  <a:srgbClr val="FFFFFF"/>
                </a:solidFill>
              </a:rPr>
              <a:t>AMPO: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032250" y="1915667"/>
            <a:ext cx="1470912" cy="131216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75675" y="4619625"/>
            <a:ext cx="3310768" cy="266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46334" y="1813135"/>
            <a:ext cx="3130550" cy="2342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880"/>
              </a:lnSpc>
            </a:pPr>
            <a:r>
              <a:rPr sz="2400" b="1" spc="-20" dirty="0">
                <a:solidFill>
                  <a:srgbClr val="521F60"/>
                </a:solidFill>
                <a:latin typeface="Tahoma"/>
                <a:cs typeface="Tahoma"/>
              </a:rPr>
              <a:t>Inv</a:t>
            </a:r>
            <a:r>
              <a:rPr sz="2400" b="1" spc="-5" dirty="0">
                <a:solidFill>
                  <a:srgbClr val="521F60"/>
                </a:solidFill>
                <a:latin typeface="Tahoma"/>
                <a:cs typeface="Tahoma"/>
              </a:rPr>
              <a:t>e</a:t>
            </a:r>
            <a:r>
              <a:rPr sz="2400" b="1" spc="-15" dirty="0">
                <a:solidFill>
                  <a:srgbClr val="521F60"/>
                </a:solidFill>
                <a:latin typeface="Tahoma"/>
                <a:cs typeface="Tahoma"/>
              </a:rPr>
              <a:t>st</a:t>
            </a:r>
            <a:r>
              <a:rPr sz="2400" b="1" spc="-20" dirty="0">
                <a:solidFill>
                  <a:srgbClr val="521F60"/>
                </a:solidFill>
                <a:latin typeface="Tahoma"/>
                <a:cs typeface="Tahoma"/>
              </a:rPr>
              <a:t>i</a:t>
            </a:r>
            <a:r>
              <a:rPr sz="2400" b="1" spc="-5" dirty="0">
                <a:solidFill>
                  <a:srgbClr val="521F60"/>
                </a:solidFill>
                <a:latin typeface="Tahoma"/>
                <a:cs typeface="Tahoma"/>
              </a:rPr>
              <a:t>dos</a:t>
            </a:r>
            <a:endParaRPr sz="24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</a:pPr>
            <a:r>
              <a:rPr sz="2800" b="1" spc="-30" dirty="0">
                <a:solidFill>
                  <a:srgbClr val="DB4597"/>
                </a:solidFill>
                <a:latin typeface="Tahoma"/>
                <a:cs typeface="Tahoma"/>
              </a:rPr>
              <a:t>R</a:t>
            </a:r>
            <a:r>
              <a:rPr sz="2800" b="1" spc="-20" dirty="0">
                <a:solidFill>
                  <a:srgbClr val="DB4597"/>
                </a:solidFill>
                <a:latin typeface="Tahoma"/>
                <a:cs typeface="Tahoma"/>
              </a:rPr>
              <a:t>$</a:t>
            </a:r>
            <a:r>
              <a:rPr sz="2800" b="1" spc="130" dirty="0">
                <a:solidFill>
                  <a:srgbClr val="DB4597"/>
                </a:solidFill>
                <a:latin typeface="Times New Roman"/>
                <a:cs typeface="Times New Roman"/>
              </a:rPr>
              <a:t> </a:t>
            </a:r>
            <a:r>
              <a:rPr sz="2800" b="1" spc="-20" dirty="0">
                <a:solidFill>
                  <a:srgbClr val="DB4597"/>
                </a:solidFill>
                <a:latin typeface="Tahoma"/>
                <a:cs typeface="Tahoma"/>
              </a:rPr>
              <a:t>1</a:t>
            </a:r>
            <a:r>
              <a:rPr sz="2800" b="1" spc="-35" dirty="0">
                <a:solidFill>
                  <a:srgbClr val="DB4597"/>
                </a:solidFill>
                <a:latin typeface="Tahoma"/>
                <a:cs typeface="Tahoma"/>
              </a:rPr>
              <a:t>6</a:t>
            </a:r>
            <a:r>
              <a:rPr sz="2800" b="1" spc="-15" dirty="0">
                <a:solidFill>
                  <a:srgbClr val="DB4597"/>
                </a:solidFill>
                <a:latin typeface="Tahoma"/>
                <a:cs typeface="Tahoma"/>
              </a:rPr>
              <a:t>0,7</a:t>
            </a:r>
            <a:r>
              <a:rPr sz="2800" b="1" spc="160" dirty="0">
                <a:solidFill>
                  <a:srgbClr val="DB4597"/>
                </a:solidFill>
                <a:latin typeface="Times New Roman"/>
                <a:cs typeface="Times New Roman"/>
              </a:rPr>
              <a:t> </a:t>
            </a:r>
            <a:r>
              <a:rPr sz="2800" b="1" spc="-30" dirty="0">
                <a:solidFill>
                  <a:srgbClr val="DB4597"/>
                </a:solidFill>
                <a:latin typeface="Tahoma"/>
                <a:cs typeface="Tahoma"/>
              </a:rPr>
              <a:t>m</a:t>
            </a:r>
            <a:r>
              <a:rPr sz="2800" b="1" spc="-25" dirty="0">
                <a:solidFill>
                  <a:srgbClr val="DB4597"/>
                </a:solidFill>
                <a:latin typeface="Tahoma"/>
                <a:cs typeface="Tahoma"/>
              </a:rPr>
              <a:t>i</a:t>
            </a:r>
            <a:r>
              <a:rPr sz="2800" b="1" spc="-15" dirty="0">
                <a:solidFill>
                  <a:srgbClr val="DB4597"/>
                </a:solidFill>
                <a:latin typeface="Tahoma"/>
                <a:cs typeface="Tahoma"/>
              </a:rPr>
              <a:t>lhõ</a:t>
            </a:r>
            <a:r>
              <a:rPr sz="2800" b="1" spc="-40" dirty="0">
                <a:solidFill>
                  <a:srgbClr val="DB4597"/>
                </a:solidFill>
                <a:latin typeface="Tahoma"/>
                <a:cs typeface="Tahoma"/>
              </a:rPr>
              <a:t>e</a:t>
            </a:r>
            <a:r>
              <a:rPr sz="2800" b="1" spc="-15" dirty="0">
                <a:solidFill>
                  <a:srgbClr val="DB4597"/>
                </a:solidFill>
                <a:latin typeface="Tahoma"/>
                <a:cs typeface="Tahoma"/>
              </a:rPr>
              <a:t>s</a:t>
            </a:r>
            <a:endParaRPr sz="2800">
              <a:latin typeface="Tahoma"/>
              <a:cs typeface="Tahoma"/>
            </a:endParaRPr>
          </a:p>
          <a:p>
            <a:pPr marL="119380" marR="109855" indent="492125">
              <a:lnSpc>
                <a:spcPct val="100000"/>
              </a:lnSpc>
              <a:spcBef>
                <a:spcPts val="5"/>
              </a:spcBef>
            </a:pPr>
            <a:r>
              <a:rPr sz="2400" b="1" spc="-25" dirty="0">
                <a:solidFill>
                  <a:srgbClr val="521F60"/>
                </a:solidFill>
                <a:latin typeface="Tahoma"/>
                <a:cs typeface="Tahoma"/>
              </a:rPr>
              <a:t>n</a:t>
            </a:r>
            <a:r>
              <a:rPr sz="2400" b="1" spc="-15" dirty="0">
                <a:solidFill>
                  <a:srgbClr val="521F60"/>
                </a:solidFill>
                <a:latin typeface="Tahoma"/>
                <a:cs typeface="Tahoma"/>
              </a:rPr>
              <a:t>a</a:t>
            </a:r>
            <a:r>
              <a:rPr sz="2400" b="1" spc="95" dirty="0">
                <a:solidFill>
                  <a:srgbClr val="521F60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521F60"/>
                </a:solidFill>
                <a:latin typeface="Tahoma"/>
                <a:cs typeface="Tahoma"/>
              </a:rPr>
              <a:t>aquisi</a:t>
            </a:r>
            <a:r>
              <a:rPr sz="2400" b="1" spc="-30" dirty="0">
                <a:solidFill>
                  <a:srgbClr val="521F60"/>
                </a:solidFill>
                <a:latin typeface="Tahoma"/>
                <a:cs typeface="Tahoma"/>
              </a:rPr>
              <a:t>ç</a:t>
            </a:r>
            <a:r>
              <a:rPr sz="2400" b="1" spc="-15" dirty="0">
                <a:solidFill>
                  <a:srgbClr val="521F60"/>
                </a:solidFill>
                <a:latin typeface="Tahoma"/>
                <a:cs typeface="Tahoma"/>
              </a:rPr>
              <a:t>ão</a:t>
            </a:r>
            <a:r>
              <a:rPr sz="2400" b="1" spc="-10" dirty="0">
                <a:solidFill>
                  <a:srgbClr val="521F60"/>
                </a:solidFill>
                <a:latin typeface="Times New Roman"/>
                <a:cs typeface="Times New Roman"/>
              </a:rPr>
              <a:t> </a:t>
            </a:r>
            <a:r>
              <a:rPr sz="2800" b="1" spc="-20" dirty="0">
                <a:solidFill>
                  <a:srgbClr val="DB4597"/>
                </a:solidFill>
                <a:latin typeface="Tahoma"/>
                <a:cs typeface="Tahoma"/>
              </a:rPr>
              <a:t>2</a:t>
            </a:r>
            <a:r>
              <a:rPr sz="2800" b="1" spc="-35" dirty="0">
                <a:solidFill>
                  <a:srgbClr val="DB4597"/>
                </a:solidFill>
                <a:latin typeface="Tahoma"/>
                <a:cs typeface="Tahoma"/>
              </a:rPr>
              <a:t>8</a:t>
            </a:r>
            <a:r>
              <a:rPr sz="2800" b="1" spc="-15" dirty="0">
                <a:solidFill>
                  <a:srgbClr val="DB4597"/>
                </a:solidFill>
                <a:latin typeface="Tahoma"/>
                <a:cs typeface="Tahoma"/>
              </a:rPr>
              <a:t>,3</a:t>
            </a:r>
            <a:r>
              <a:rPr sz="2800" b="1" spc="155" dirty="0">
                <a:solidFill>
                  <a:srgbClr val="DB4597"/>
                </a:solidFill>
                <a:latin typeface="Times New Roman"/>
                <a:cs typeface="Times New Roman"/>
              </a:rPr>
              <a:t> </a:t>
            </a:r>
            <a:r>
              <a:rPr sz="2800" b="1" spc="-20" dirty="0">
                <a:solidFill>
                  <a:srgbClr val="DB4597"/>
                </a:solidFill>
                <a:latin typeface="Tahoma"/>
                <a:cs typeface="Tahoma"/>
              </a:rPr>
              <a:t>mi</a:t>
            </a:r>
            <a:r>
              <a:rPr sz="2800" b="1" spc="-25" dirty="0">
                <a:solidFill>
                  <a:srgbClr val="DB4597"/>
                </a:solidFill>
                <a:latin typeface="Tahoma"/>
                <a:cs typeface="Tahoma"/>
              </a:rPr>
              <a:t>lhõe</a:t>
            </a:r>
            <a:r>
              <a:rPr sz="2800" b="1" spc="-15" dirty="0">
                <a:solidFill>
                  <a:srgbClr val="DB4597"/>
                </a:solidFill>
                <a:latin typeface="Tahoma"/>
                <a:cs typeface="Tahoma"/>
              </a:rPr>
              <a:t>s</a:t>
            </a:r>
            <a:r>
              <a:rPr sz="2800" b="1" spc="150" dirty="0">
                <a:solidFill>
                  <a:srgbClr val="DB4597"/>
                </a:solidFill>
                <a:latin typeface="Times New Roman"/>
                <a:cs typeface="Times New Roman"/>
              </a:rPr>
              <a:t> </a:t>
            </a:r>
            <a:r>
              <a:rPr sz="2800" b="1" spc="-25" dirty="0">
                <a:solidFill>
                  <a:srgbClr val="DB4597"/>
                </a:solidFill>
                <a:latin typeface="Tahoma"/>
                <a:cs typeface="Tahoma"/>
              </a:rPr>
              <a:t>de</a:t>
            </a:r>
            <a:r>
              <a:rPr sz="2800" b="1" spc="-15" dirty="0">
                <a:solidFill>
                  <a:srgbClr val="DB4597"/>
                </a:solidFill>
                <a:latin typeface="Times New Roman"/>
                <a:cs typeface="Times New Roman"/>
              </a:rPr>
              <a:t> </a:t>
            </a:r>
            <a:r>
              <a:rPr sz="2800" b="1" spc="-25" dirty="0">
                <a:solidFill>
                  <a:srgbClr val="DB4597"/>
                </a:solidFill>
                <a:latin typeface="Tahoma"/>
                <a:cs typeface="Tahoma"/>
              </a:rPr>
              <a:t>dose</a:t>
            </a:r>
            <a:r>
              <a:rPr sz="2800" b="1" spc="-15" dirty="0">
                <a:solidFill>
                  <a:srgbClr val="DB4597"/>
                </a:solidFill>
                <a:latin typeface="Tahoma"/>
                <a:cs typeface="Tahoma"/>
              </a:rPr>
              <a:t>s</a:t>
            </a:r>
            <a:r>
              <a:rPr sz="2800" b="1" spc="120" dirty="0">
                <a:solidFill>
                  <a:srgbClr val="DB4597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521F60"/>
                </a:solidFill>
                <a:latin typeface="Tahoma"/>
                <a:cs typeface="Tahoma"/>
              </a:rPr>
              <a:t>da</a:t>
            </a:r>
            <a:r>
              <a:rPr sz="2400" b="1" dirty="0">
                <a:solidFill>
                  <a:srgbClr val="521F60"/>
                </a:solidFill>
                <a:latin typeface="Tahoma"/>
                <a:cs typeface="Tahoma"/>
              </a:rPr>
              <a:t>s</a:t>
            </a:r>
            <a:r>
              <a:rPr sz="2400" b="1" spc="105" dirty="0">
                <a:solidFill>
                  <a:srgbClr val="521F6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521F60"/>
                </a:solidFill>
                <a:latin typeface="Tahoma"/>
                <a:cs typeface="Tahoma"/>
              </a:rPr>
              <a:t>vacinas</a:t>
            </a:r>
            <a:r>
              <a:rPr sz="2400" b="1" dirty="0">
                <a:solidFill>
                  <a:srgbClr val="521F60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521F60"/>
                </a:solidFill>
                <a:latin typeface="Tahoma"/>
                <a:cs typeface="Tahoma"/>
              </a:rPr>
              <a:t>pa</a:t>
            </a:r>
            <a:r>
              <a:rPr sz="2400" b="1" spc="-10" dirty="0">
                <a:solidFill>
                  <a:srgbClr val="521F60"/>
                </a:solidFill>
                <a:latin typeface="Tahoma"/>
                <a:cs typeface="Tahoma"/>
              </a:rPr>
              <a:t>r</a:t>
            </a:r>
            <a:r>
              <a:rPr sz="2400" b="1" spc="-15" dirty="0">
                <a:solidFill>
                  <a:srgbClr val="521F60"/>
                </a:solidFill>
                <a:latin typeface="Tahoma"/>
                <a:cs typeface="Tahoma"/>
              </a:rPr>
              <a:t>a</a:t>
            </a:r>
            <a:r>
              <a:rPr sz="2400" b="1" spc="85" dirty="0">
                <a:solidFill>
                  <a:srgbClr val="521F60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521F60"/>
                </a:solidFill>
                <a:latin typeface="Tahoma"/>
                <a:cs typeface="Tahoma"/>
              </a:rPr>
              <a:t>a</a:t>
            </a:r>
            <a:r>
              <a:rPr sz="2400" b="1" spc="105" dirty="0">
                <a:solidFill>
                  <a:srgbClr val="521F60"/>
                </a:solidFill>
                <a:latin typeface="Times New Roman"/>
                <a:cs typeface="Times New Roman"/>
              </a:rPr>
              <a:t> </a:t>
            </a:r>
            <a:r>
              <a:rPr sz="2400" b="1" spc="-25" dirty="0">
                <a:solidFill>
                  <a:srgbClr val="521F60"/>
                </a:solidFill>
                <a:latin typeface="Tahoma"/>
                <a:cs typeface="Tahoma"/>
              </a:rPr>
              <a:t>Campanha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493526" y="1849627"/>
            <a:ext cx="2294253" cy="30366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42118" y="385116"/>
            <a:ext cx="5042535" cy="807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800" b="1" spc="-25" dirty="0">
                <a:solidFill>
                  <a:srgbClr val="0A8FFF"/>
                </a:solidFill>
                <a:latin typeface="Tahoma"/>
                <a:cs typeface="Tahoma"/>
              </a:rPr>
              <a:t>To</a:t>
            </a:r>
            <a:r>
              <a:rPr sz="2800" b="1" spc="-10" dirty="0">
                <a:solidFill>
                  <a:srgbClr val="0A8FFF"/>
                </a:solidFill>
                <a:latin typeface="Tahoma"/>
                <a:cs typeface="Tahoma"/>
              </a:rPr>
              <a:t>d</a:t>
            </a:r>
            <a:r>
              <a:rPr sz="2800" b="1" spc="-25" dirty="0">
                <a:solidFill>
                  <a:srgbClr val="0A8FFF"/>
                </a:solidFill>
                <a:latin typeface="Tahoma"/>
                <a:cs typeface="Tahoma"/>
              </a:rPr>
              <a:t>o</a:t>
            </a:r>
            <a:r>
              <a:rPr sz="2800" b="1" spc="-15" dirty="0">
                <a:solidFill>
                  <a:srgbClr val="0A8FFF"/>
                </a:solidFill>
                <a:latin typeface="Tahoma"/>
                <a:cs typeface="Tahoma"/>
              </a:rPr>
              <a:t>s</a:t>
            </a:r>
            <a:r>
              <a:rPr sz="2800" b="1" spc="120" dirty="0">
                <a:solidFill>
                  <a:srgbClr val="0A8FFF"/>
                </a:solidFill>
                <a:latin typeface="Times New Roman"/>
                <a:cs typeface="Times New Roman"/>
              </a:rPr>
              <a:t> </a:t>
            </a:r>
            <a:r>
              <a:rPr sz="2800" b="1" spc="-25" dirty="0">
                <a:solidFill>
                  <a:srgbClr val="0A8FFF"/>
                </a:solidFill>
                <a:latin typeface="Tahoma"/>
                <a:cs typeface="Tahoma"/>
              </a:rPr>
              <a:t>o</a:t>
            </a:r>
            <a:r>
              <a:rPr sz="2800" b="1" spc="-15" dirty="0">
                <a:solidFill>
                  <a:srgbClr val="0A8FFF"/>
                </a:solidFill>
                <a:latin typeface="Tahoma"/>
                <a:cs typeface="Tahoma"/>
              </a:rPr>
              <a:t>s</a:t>
            </a:r>
            <a:r>
              <a:rPr sz="2800" b="1" spc="120" dirty="0">
                <a:solidFill>
                  <a:srgbClr val="0A8FFF"/>
                </a:solidFill>
                <a:latin typeface="Times New Roman"/>
                <a:cs typeface="Times New Roman"/>
              </a:rPr>
              <a:t> </a:t>
            </a:r>
            <a:r>
              <a:rPr sz="2800" b="1" spc="-15" dirty="0">
                <a:solidFill>
                  <a:srgbClr val="0A8FFF"/>
                </a:solidFill>
                <a:latin typeface="Tahoma"/>
                <a:cs typeface="Tahoma"/>
              </a:rPr>
              <a:t>est</a:t>
            </a:r>
            <a:r>
              <a:rPr sz="2800" b="1" spc="-30" dirty="0">
                <a:solidFill>
                  <a:srgbClr val="0A8FFF"/>
                </a:solidFill>
                <a:latin typeface="Tahoma"/>
                <a:cs typeface="Tahoma"/>
              </a:rPr>
              <a:t>a</a:t>
            </a:r>
            <a:r>
              <a:rPr sz="2800" b="1" spc="-25" dirty="0">
                <a:solidFill>
                  <a:srgbClr val="0A8FFF"/>
                </a:solidFill>
                <a:latin typeface="Tahoma"/>
                <a:cs typeface="Tahoma"/>
              </a:rPr>
              <a:t>do</a:t>
            </a:r>
            <a:r>
              <a:rPr sz="2800" b="1" spc="-15" dirty="0">
                <a:solidFill>
                  <a:srgbClr val="0A8FFF"/>
                </a:solidFill>
                <a:latin typeface="Tahoma"/>
                <a:cs typeface="Tahoma"/>
              </a:rPr>
              <a:t>s</a:t>
            </a:r>
            <a:r>
              <a:rPr sz="2800" b="1" spc="135" dirty="0">
                <a:solidFill>
                  <a:srgbClr val="0A8FFF"/>
                </a:solidFill>
                <a:latin typeface="Times New Roman"/>
                <a:cs typeface="Times New Roman"/>
              </a:rPr>
              <a:t> </a:t>
            </a:r>
            <a:r>
              <a:rPr sz="2800" b="1" spc="-15" dirty="0">
                <a:solidFill>
                  <a:srgbClr val="0A8FFF"/>
                </a:solidFill>
                <a:latin typeface="Tahoma"/>
                <a:cs typeface="Tahoma"/>
              </a:rPr>
              <a:t>br</a:t>
            </a:r>
            <a:r>
              <a:rPr sz="2800" b="1" spc="-30" dirty="0">
                <a:solidFill>
                  <a:srgbClr val="0A8FFF"/>
                </a:solidFill>
                <a:latin typeface="Tahoma"/>
                <a:cs typeface="Tahoma"/>
              </a:rPr>
              <a:t>a</a:t>
            </a:r>
            <a:r>
              <a:rPr sz="2800" b="1" spc="-15" dirty="0">
                <a:solidFill>
                  <a:srgbClr val="0A8FFF"/>
                </a:solidFill>
                <a:latin typeface="Tahoma"/>
                <a:cs typeface="Tahoma"/>
              </a:rPr>
              <a:t>si</a:t>
            </a:r>
            <a:r>
              <a:rPr sz="2800" b="1" spc="-20" dirty="0">
                <a:solidFill>
                  <a:srgbClr val="0A8FFF"/>
                </a:solidFill>
                <a:latin typeface="Tahoma"/>
                <a:cs typeface="Tahoma"/>
              </a:rPr>
              <a:t>lei</a:t>
            </a:r>
            <a:r>
              <a:rPr sz="2800" b="1" spc="-15" dirty="0">
                <a:solidFill>
                  <a:srgbClr val="0A8FFF"/>
                </a:solidFill>
                <a:latin typeface="Tahoma"/>
                <a:cs typeface="Tahoma"/>
              </a:rPr>
              <a:t>ros</a:t>
            </a:r>
            <a:endParaRPr sz="28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</a:pPr>
            <a:r>
              <a:rPr sz="2800" b="1" spc="-15" dirty="0">
                <a:solidFill>
                  <a:srgbClr val="0A8FFF"/>
                </a:solidFill>
                <a:latin typeface="Tahoma"/>
                <a:cs typeface="Tahoma"/>
              </a:rPr>
              <a:t>est</a:t>
            </a:r>
            <a:r>
              <a:rPr sz="2800" b="1" spc="-35" dirty="0">
                <a:solidFill>
                  <a:srgbClr val="0A8FFF"/>
                </a:solidFill>
                <a:latin typeface="Tahoma"/>
                <a:cs typeface="Tahoma"/>
              </a:rPr>
              <a:t>ã</a:t>
            </a:r>
            <a:r>
              <a:rPr sz="2800" b="1" spc="-20" dirty="0">
                <a:solidFill>
                  <a:srgbClr val="0A8FFF"/>
                </a:solidFill>
                <a:latin typeface="Tahoma"/>
                <a:cs typeface="Tahoma"/>
              </a:rPr>
              <a:t>o</a:t>
            </a:r>
            <a:r>
              <a:rPr sz="2800" b="1" spc="125" dirty="0">
                <a:solidFill>
                  <a:srgbClr val="0A8FFF"/>
                </a:solidFill>
                <a:latin typeface="Times New Roman"/>
                <a:cs typeface="Times New Roman"/>
              </a:rPr>
              <a:t> </a:t>
            </a:r>
            <a:r>
              <a:rPr sz="2800" b="1" spc="-20" dirty="0">
                <a:solidFill>
                  <a:srgbClr val="0A8FFF"/>
                </a:solidFill>
                <a:latin typeface="Tahoma"/>
                <a:cs typeface="Tahoma"/>
              </a:rPr>
              <a:t>a</a:t>
            </a:r>
            <a:r>
              <a:rPr sz="2800" b="1" spc="-35" dirty="0">
                <a:solidFill>
                  <a:srgbClr val="0A8FFF"/>
                </a:solidFill>
                <a:latin typeface="Tahoma"/>
                <a:cs typeface="Tahoma"/>
              </a:rPr>
              <a:t>b</a:t>
            </a:r>
            <a:r>
              <a:rPr sz="2800" b="1" spc="-20" dirty="0">
                <a:solidFill>
                  <a:srgbClr val="0A8FFF"/>
                </a:solidFill>
                <a:latin typeface="Tahoma"/>
                <a:cs typeface="Tahoma"/>
              </a:rPr>
              <a:t>a</a:t>
            </a:r>
            <a:r>
              <a:rPr sz="2800" b="1" spc="-25" dirty="0">
                <a:solidFill>
                  <a:srgbClr val="0A8FFF"/>
                </a:solidFill>
                <a:latin typeface="Tahoma"/>
                <a:cs typeface="Tahoma"/>
              </a:rPr>
              <a:t>s</a:t>
            </a:r>
            <a:r>
              <a:rPr sz="2800" b="1" spc="-15" dirty="0">
                <a:solidFill>
                  <a:srgbClr val="0A8FFF"/>
                </a:solidFill>
                <a:latin typeface="Tahoma"/>
                <a:cs typeface="Tahoma"/>
              </a:rPr>
              <a:t>tec</a:t>
            </a:r>
            <a:r>
              <a:rPr sz="2800" b="1" spc="-25" dirty="0">
                <a:solidFill>
                  <a:srgbClr val="0A8FFF"/>
                </a:solidFill>
                <a:latin typeface="Tahoma"/>
                <a:cs typeface="Tahoma"/>
              </a:rPr>
              <a:t>idos</a:t>
            </a:r>
            <a:endParaRPr sz="2800">
              <a:latin typeface="Tahoma"/>
              <a:cs typeface="Tahoma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5584819" y="247125"/>
          <a:ext cx="3260725" cy="45116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33006"/>
                <a:gridCol w="1427713"/>
              </a:tblGrid>
              <a:tr h="751094">
                <a:tc gridSpan="2">
                  <a:txBody>
                    <a:bodyPr/>
                    <a:lstStyle/>
                    <a:p>
                      <a:pPr algn="ctr">
                        <a:lnSpc>
                          <a:spcPts val="1980"/>
                        </a:lnSpc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Doses</a:t>
                      </a:r>
                      <a:r>
                        <a:rPr sz="1800" b="1" spc="-8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das</a:t>
                      </a:r>
                      <a:r>
                        <a:rPr sz="1800" b="1" spc="-5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vaci</a:t>
                      </a:r>
                      <a:r>
                        <a:rPr sz="18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as</a:t>
                      </a:r>
                      <a:r>
                        <a:rPr sz="1800" b="1" spc="-7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distrib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uí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635" algn="ctr">
                        <a:lnSpc>
                          <a:spcPts val="1980"/>
                        </a:lnSpc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para</a:t>
                      </a:r>
                      <a:r>
                        <a:rPr sz="1800" b="1" spc="-5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800" b="1" spc="-5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campan</a:t>
                      </a:r>
                      <a:r>
                        <a:rPr sz="18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800" b="1" spc="-8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nacional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DB459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74128">
                <a:tc>
                  <a:txBody>
                    <a:bodyPr/>
                    <a:lstStyle/>
                    <a:p>
                      <a:pPr marL="529590">
                        <a:lnSpc>
                          <a:spcPct val="100000"/>
                        </a:lnSpc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Va</a:t>
                      </a:r>
                      <a:r>
                        <a:rPr sz="1800" b="1" spc="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800" b="1" spc="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as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96240" marR="268605" indent="-125095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QUAN</a:t>
                      </a:r>
                      <a:r>
                        <a:rPr sz="1200" b="1" spc="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2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OSES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</a:tr>
              <a:tr h="615897">
                <a:tc>
                  <a:txBody>
                    <a:bodyPr/>
                    <a:lstStyle/>
                    <a:p>
                      <a:pPr marL="90805" marR="76835" indent="68580">
                        <a:lnSpc>
                          <a:spcPct val="107300"/>
                        </a:lnSpc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Va</a:t>
                      </a:r>
                      <a:r>
                        <a:rPr sz="1800" b="1" spc="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800" b="1" spc="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800" b="1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Inj</a:t>
                      </a:r>
                      <a:r>
                        <a:rPr sz="1800" b="1" spc="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tável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olio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mie</a:t>
                      </a:r>
                      <a:r>
                        <a:rPr sz="1800" b="1" spc="-15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ite</a:t>
                      </a:r>
                      <a:r>
                        <a:rPr sz="1800" b="1" spc="-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(VIP)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332105">
                        <a:lnSpc>
                          <a:spcPct val="10000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871.320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F2F2F2"/>
                    </a:solidFill>
                  </a:tcPr>
                </a:tc>
              </a:tr>
              <a:tr h="880494">
                <a:tc>
                  <a:txBody>
                    <a:bodyPr/>
                    <a:lstStyle/>
                    <a:p>
                      <a:pPr marL="345440" marR="329565" indent="635" algn="ctr">
                        <a:lnSpc>
                          <a:spcPct val="107300"/>
                        </a:lnSpc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Va</a:t>
                      </a:r>
                      <a:r>
                        <a:rPr sz="1800" b="1" spc="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800" b="1" spc="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800" b="1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al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olio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mie</a:t>
                      </a:r>
                      <a:r>
                        <a:rPr sz="1800" b="1" spc="-15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ite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(V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OP)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87325">
                        <a:lnSpc>
                          <a:spcPct val="10000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14.019.000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</a:tr>
              <a:tr h="1173992">
                <a:tc>
                  <a:txBody>
                    <a:bodyPr/>
                    <a:lstStyle/>
                    <a:p>
                      <a:pPr marL="322580" marR="307340" algn="ctr">
                        <a:lnSpc>
                          <a:spcPct val="107000"/>
                        </a:lnSpc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í</a:t>
                      </a:r>
                      <a:r>
                        <a:rPr sz="1800" b="1" spc="5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lice</a:t>
                      </a:r>
                      <a:r>
                        <a:rPr sz="18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Viral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(sarampo,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cax</a:t>
                      </a:r>
                      <a:r>
                        <a:rPr sz="1800" b="1" spc="5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ba</a:t>
                      </a:r>
                      <a:r>
                        <a:rPr sz="1800" b="1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ru</a:t>
                      </a:r>
                      <a:r>
                        <a:rPr sz="1800" b="1" spc="5" dirty="0">
                          <a:latin typeface="Calibri"/>
                          <a:cs typeface="Calibri"/>
                        </a:rPr>
                        <a:t>b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éo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a)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187325">
                        <a:lnSpc>
                          <a:spcPct val="10000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13.457.100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F2F2F2"/>
                    </a:solidFill>
                  </a:tcPr>
                </a:tc>
              </a:tr>
              <a:tr h="615897">
                <a:tc gridSpan="2">
                  <a:txBody>
                    <a:bodyPr/>
                    <a:lstStyle/>
                    <a:p>
                      <a:pPr marL="610870">
                        <a:lnSpc>
                          <a:spcPct val="100000"/>
                        </a:lnSpc>
                        <a:tabLst>
                          <a:tab pos="3072130" algn="r"/>
                        </a:tabLst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TAL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28.347.420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6D2A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06545" y="3231773"/>
            <a:ext cx="2479675" cy="1805305"/>
          </a:xfrm>
          <a:custGeom>
            <a:avLst/>
            <a:gdLst/>
            <a:ahLst/>
            <a:cxnLst/>
            <a:rect l="l" t="t" r="r" b="b"/>
            <a:pathLst>
              <a:path w="2479675" h="1805304">
                <a:moveTo>
                  <a:pt x="0" y="1805046"/>
                </a:moveTo>
                <a:lnTo>
                  <a:pt x="2479679" y="1805046"/>
                </a:lnTo>
                <a:lnTo>
                  <a:pt x="2479679" y="0"/>
                </a:lnTo>
                <a:lnTo>
                  <a:pt x="0" y="0"/>
                </a:lnTo>
                <a:lnTo>
                  <a:pt x="0" y="1805046"/>
                </a:lnTo>
                <a:close/>
              </a:path>
            </a:pathLst>
          </a:custGeom>
          <a:ln w="28574">
            <a:solidFill>
              <a:srgbClr val="DBDB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106545" y="1046476"/>
            <a:ext cx="2479675" cy="1805305"/>
          </a:xfrm>
          <a:custGeom>
            <a:avLst/>
            <a:gdLst/>
            <a:ahLst/>
            <a:cxnLst/>
            <a:rect l="l" t="t" r="r" b="b"/>
            <a:pathLst>
              <a:path w="2479675" h="1805305">
                <a:moveTo>
                  <a:pt x="0" y="1805059"/>
                </a:moveTo>
                <a:lnTo>
                  <a:pt x="2479679" y="1805059"/>
                </a:lnTo>
                <a:lnTo>
                  <a:pt x="2479679" y="0"/>
                </a:lnTo>
                <a:lnTo>
                  <a:pt x="0" y="0"/>
                </a:lnTo>
                <a:lnTo>
                  <a:pt x="0" y="1805059"/>
                </a:lnTo>
                <a:close/>
              </a:path>
            </a:pathLst>
          </a:custGeom>
          <a:ln w="28574">
            <a:solidFill>
              <a:srgbClr val="DBDB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02389" y="286340"/>
            <a:ext cx="7936865" cy="695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9690" marR="5080" indent="-47625">
              <a:lnSpc>
                <a:spcPct val="100000"/>
              </a:lnSpc>
            </a:pPr>
            <a:r>
              <a:rPr sz="2400" b="1" spc="-20" dirty="0">
                <a:solidFill>
                  <a:srgbClr val="0A8FFF"/>
                </a:solidFill>
                <a:latin typeface="Tahoma"/>
                <a:cs typeface="Tahoma"/>
              </a:rPr>
              <a:t>Na</a:t>
            </a:r>
            <a:r>
              <a:rPr sz="2400" b="1" spc="95" dirty="0">
                <a:solidFill>
                  <a:srgbClr val="0A8FFF"/>
                </a:solidFill>
                <a:latin typeface="Times New Roman"/>
                <a:cs typeface="Times New Roman"/>
              </a:rPr>
              <a:t> </a:t>
            </a:r>
            <a:r>
              <a:rPr sz="2400" b="1" spc="-25" dirty="0">
                <a:solidFill>
                  <a:srgbClr val="0A8FFF"/>
                </a:solidFill>
                <a:latin typeface="Tahoma"/>
                <a:cs typeface="Tahoma"/>
              </a:rPr>
              <a:t>campanh</a:t>
            </a:r>
            <a:r>
              <a:rPr sz="2400" b="1" spc="-15" dirty="0">
                <a:solidFill>
                  <a:srgbClr val="0A8FFF"/>
                </a:solidFill>
                <a:latin typeface="Tahoma"/>
                <a:cs typeface="Tahoma"/>
              </a:rPr>
              <a:t>a</a:t>
            </a:r>
            <a:r>
              <a:rPr sz="2400" b="1" spc="105" dirty="0">
                <a:solidFill>
                  <a:srgbClr val="0A8FF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A8FFF"/>
                </a:solidFill>
                <a:latin typeface="Tahoma"/>
                <a:cs typeface="Tahoma"/>
              </a:rPr>
              <a:t>publ</a:t>
            </a:r>
            <a:r>
              <a:rPr sz="2400" b="1" dirty="0">
                <a:solidFill>
                  <a:srgbClr val="0A8FFF"/>
                </a:solidFill>
                <a:latin typeface="Tahoma"/>
                <a:cs typeface="Tahoma"/>
              </a:rPr>
              <a:t>i</a:t>
            </a:r>
            <a:r>
              <a:rPr sz="2400" b="1" spc="-15" dirty="0">
                <a:solidFill>
                  <a:srgbClr val="0A8FFF"/>
                </a:solidFill>
                <a:latin typeface="Tahoma"/>
                <a:cs typeface="Tahoma"/>
              </a:rPr>
              <a:t>citár</a:t>
            </a:r>
            <a:r>
              <a:rPr sz="2400" b="1" spc="-20" dirty="0">
                <a:solidFill>
                  <a:srgbClr val="0A8FFF"/>
                </a:solidFill>
                <a:latin typeface="Tahoma"/>
                <a:cs typeface="Tahoma"/>
              </a:rPr>
              <a:t>i</a:t>
            </a:r>
            <a:r>
              <a:rPr sz="2400" b="1" spc="-15" dirty="0">
                <a:solidFill>
                  <a:srgbClr val="0A8FFF"/>
                </a:solidFill>
                <a:latin typeface="Tahoma"/>
                <a:cs typeface="Tahoma"/>
              </a:rPr>
              <a:t>a,</a:t>
            </a:r>
            <a:r>
              <a:rPr sz="2400" b="1" spc="105" dirty="0">
                <a:solidFill>
                  <a:srgbClr val="0A8FFF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0A8FFF"/>
                </a:solidFill>
                <a:latin typeface="Tahoma"/>
                <a:cs typeface="Tahoma"/>
              </a:rPr>
              <a:t>Z</a:t>
            </a:r>
            <a:r>
              <a:rPr sz="2400" b="1" spc="-15" dirty="0">
                <a:solidFill>
                  <a:srgbClr val="0A8FFF"/>
                </a:solidFill>
                <a:latin typeface="Tahoma"/>
                <a:cs typeface="Tahoma"/>
              </a:rPr>
              <a:t>é</a:t>
            </a:r>
            <a:r>
              <a:rPr sz="2400" b="1" spc="105" dirty="0">
                <a:solidFill>
                  <a:srgbClr val="0A8FFF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0A8FFF"/>
                </a:solidFill>
                <a:latin typeface="Tahoma"/>
                <a:cs typeface="Tahoma"/>
              </a:rPr>
              <a:t>Got</a:t>
            </a:r>
            <a:r>
              <a:rPr sz="2400" b="1" spc="-25" dirty="0">
                <a:solidFill>
                  <a:srgbClr val="0A8FFF"/>
                </a:solidFill>
                <a:latin typeface="Tahoma"/>
                <a:cs typeface="Tahoma"/>
              </a:rPr>
              <a:t>inh</a:t>
            </a:r>
            <a:r>
              <a:rPr sz="2400" b="1" spc="-15" dirty="0">
                <a:solidFill>
                  <a:srgbClr val="0A8FFF"/>
                </a:solidFill>
                <a:latin typeface="Tahoma"/>
                <a:cs typeface="Tahoma"/>
              </a:rPr>
              <a:t>a</a:t>
            </a:r>
            <a:r>
              <a:rPr sz="2400" b="1" spc="120" dirty="0">
                <a:solidFill>
                  <a:srgbClr val="0A8FFF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0A8FFF"/>
                </a:solidFill>
                <a:latin typeface="Tahoma"/>
                <a:cs typeface="Tahoma"/>
              </a:rPr>
              <a:t>tem</a:t>
            </a:r>
            <a:r>
              <a:rPr sz="2400" b="1" spc="100" dirty="0">
                <a:solidFill>
                  <a:srgbClr val="0A8F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A8FFF"/>
                </a:solidFill>
                <a:latin typeface="Tahoma"/>
                <a:cs typeface="Tahoma"/>
              </a:rPr>
              <a:t>o</a:t>
            </a:r>
            <a:r>
              <a:rPr sz="2400" b="1" spc="90" dirty="0">
                <a:solidFill>
                  <a:srgbClr val="0A8FFF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0A8FFF"/>
                </a:solidFill>
                <a:latin typeface="Tahoma"/>
                <a:cs typeface="Tahoma"/>
              </a:rPr>
              <a:t>r</a:t>
            </a:r>
            <a:r>
              <a:rPr sz="2400" b="1" dirty="0">
                <a:solidFill>
                  <a:srgbClr val="0A8FFF"/>
                </a:solidFill>
                <a:latin typeface="Tahoma"/>
                <a:cs typeface="Tahoma"/>
              </a:rPr>
              <a:t>efor</a:t>
            </a:r>
            <a:r>
              <a:rPr sz="2400" b="1" spc="-15" dirty="0">
                <a:solidFill>
                  <a:srgbClr val="0A8FFF"/>
                </a:solidFill>
                <a:latin typeface="Tahoma"/>
                <a:cs typeface="Tahoma"/>
              </a:rPr>
              <a:t>ç</a:t>
            </a:r>
            <a:r>
              <a:rPr sz="2400" b="1" dirty="0">
                <a:solidFill>
                  <a:srgbClr val="0A8FFF"/>
                </a:solidFill>
                <a:latin typeface="Tahoma"/>
                <a:cs typeface="Tahoma"/>
              </a:rPr>
              <a:t>o</a:t>
            </a:r>
            <a:r>
              <a:rPr sz="2400" b="1" dirty="0">
                <a:solidFill>
                  <a:srgbClr val="0A8FF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A8FFF"/>
                </a:solidFill>
                <a:latin typeface="Tahoma"/>
                <a:cs typeface="Tahoma"/>
              </a:rPr>
              <a:t>d</a:t>
            </a:r>
            <a:r>
              <a:rPr sz="2400" b="1" dirty="0">
                <a:solidFill>
                  <a:srgbClr val="0A8FFF"/>
                </a:solidFill>
                <a:latin typeface="Tahoma"/>
                <a:cs typeface="Tahoma"/>
              </a:rPr>
              <a:t>a</a:t>
            </a:r>
            <a:r>
              <a:rPr sz="2400" b="1" spc="105" dirty="0">
                <a:solidFill>
                  <a:srgbClr val="0A8FFF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0A8FFF"/>
                </a:solidFill>
                <a:latin typeface="Tahoma"/>
                <a:cs typeface="Tahoma"/>
              </a:rPr>
              <a:t>Xuxa,</a:t>
            </a:r>
            <a:r>
              <a:rPr sz="2400" b="1" spc="85" dirty="0">
                <a:solidFill>
                  <a:srgbClr val="0A8FFF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0A8FFF"/>
                </a:solidFill>
                <a:latin typeface="Tahoma"/>
                <a:cs typeface="Tahoma"/>
              </a:rPr>
              <a:t>Galinh</a:t>
            </a:r>
            <a:r>
              <a:rPr sz="2400" b="1" spc="-15" dirty="0">
                <a:solidFill>
                  <a:srgbClr val="0A8FFF"/>
                </a:solidFill>
                <a:latin typeface="Tahoma"/>
                <a:cs typeface="Tahoma"/>
              </a:rPr>
              <a:t>a</a:t>
            </a:r>
            <a:r>
              <a:rPr sz="2400" b="1" spc="114" dirty="0">
                <a:solidFill>
                  <a:srgbClr val="0A8FFF"/>
                </a:solidFill>
                <a:latin typeface="Times New Roman"/>
                <a:cs typeface="Times New Roman"/>
              </a:rPr>
              <a:t> </a:t>
            </a:r>
            <a:r>
              <a:rPr sz="2400" b="1" spc="-25" dirty="0">
                <a:solidFill>
                  <a:srgbClr val="0A8FFF"/>
                </a:solidFill>
                <a:latin typeface="Tahoma"/>
                <a:cs typeface="Tahoma"/>
              </a:rPr>
              <a:t>P</a:t>
            </a:r>
            <a:r>
              <a:rPr sz="2400" b="1" spc="-20" dirty="0">
                <a:solidFill>
                  <a:srgbClr val="0A8FFF"/>
                </a:solidFill>
                <a:latin typeface="Tahoma"/>
                <a:cs typeface="Tahoma"/>
              </a:rPr>
              <a:t>intadinh</a:t>
            </a:r>
            <a:r>
              <a:rPr sz="2400" b="1" spc="-15" dirty="0">
                <a:solidFill>
                  <a:srgbClr val="0A8FFF"/>
                </a:solidFill>
                <a:latin typeface="Tahoma"/>
                <a:cs typeface="Tahoma"/>
              </a:rPr>
              <a:t>a</a:t>
            </a:r>
            <a:r>
              <a:rPr sz="2400" b="1" spc="125" dirty="0">
                <a:solidFill>
                  <a:srgbClr val="0A8FFF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0A8FFF"/>
                </a:solidFill>
                <a:latin typeface="Tahoma"/>
                <a:cs typeface="Tahoma"/>
              </a:rPr>
              <a:t>e</a:t>
            </a:r>
            <a:r>
              <a:rPr sz="2400" b="1" spc="100" dirty="0">
                <a:solidFill>
                  <a:srgbClr val="0A8FFF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0A8FFF"/>
                </a:solidFill>
                <a:latin typeface="Tahoma"/>
                <a:cs typeface="Tahoma"/>
              </a:rPr>
              <a:t>Pin</a:t>
            </a:r>
            <a:r>
              <a:rPr sz="2400" b="1" spc="-20" dirty="0">
                <a:solidFill>
                  <a:srgbClr val="0A8FFF"/>
                </a:solidFill>
                <a:latin typeface="Tahoma"/>
                <a:cs typeface="Tahoma"/>
              </a:rPr>
              <a:t>t</a:t>
            </a:r>
            <a:r>
              <a:rPr sz="2400" b="1" dirty="0">
                <a:solidFill>
                  <a:srgbClr val="0A8FFF"/>
                </a:solidFill>
                <a:latin typeface="Tahoma"/>
                <a:cs typeface="Tahoma"/>
              </a:rPr>
              <a:t>inho</a:t>
            </a:r>
            <a:r>
              <a:rPr sz="2400" b="1" spc="114" dirty="0">
                <a:solidFill>
                  <a:srgbClr val="0A8FFF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0A8FFF"/>
                </a:solidFill>
                <a:latin typeface="Tahoma"/>
                <a:cs typeface="Tahoma"/>
              </a:rPr>
              <a:t>Ama</a:t>
            </a:r>
            <a:r>
              <a:rPr sz="2400" b="1" spc="-10" dirty="0">
                <a:solidFill>
                  <a:srgbClr val="0A8FFF"/>
                </a:solidFill>
                <a:latin typeface="Tahoma"/>
                <a:cs typeface="Tahoma"/>
              </a:rPr>
              <a:t>r</a:t>
            </a:r>
            <a:r>
              <a:rPr sz="2400" b="1" spc="-15" dirty="0">
                <a:solidFill>
                  <a:srgbClr val="0A8FFF"/>
                </a:solidFill>
                <a:latin typeface="Tahoma"/>
                <a:cs typeface="Tahoma"/>
              </a:rPr>
              <a:t>elinho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73661" y="1377819"/>
            <a:ext cx="3789679" cy="5086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4999"/>
              </a:lnSpc>
            </a:pPr>
            <a:r>
              <a:rPr sz="1600" spc="-15" dirty="0">
                <a:latin typeface="Calibri"/>
                <a:cs typeface="Calibri"/>
              </a:rPr>
              <a:t>C</a:t>
            </a:r>
            <a:r>
              <a:rPr sz="1600" spc="-10" dirty="0">
                <a:latin typeface="Calibri"/>
                <a:cs typeface="Calibri"/>
              </a:rPr>
              <a:t>ampanha</a:t>
            </a:r>
            <a:r>
              <a:rPr sz="1600" spc="-6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Calibri"/>
                <a:cs typeface="Calibri"/>
              </a:rPr>
              <a:t>r</a:t>
            </a:r>
            <a:r>
              <a:rPr sz="1600" spc="-10" dirty="0">
                <a:latin typeface="Calibri"/>
                <a:cs typeface="Calibri"/>
              </a:rPr>
              <a:t>esgata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Calibri"/>
                <a:cs typeface="Calibri"/>
              </a:rPr>
              <a:t>a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Calibri"/>
                <a:cs typeface="Calibri"/>
              </a:rPr>
              <a:t>impo</a:t>
            </a:r>
            <a:r>
              <a:rPr sz="1600" spc="-20" dirty="0">
                <a:latin typeface="Calibri"/>
                <a:cs typeface="Calibri"/>
              </a:rPr>
              <a:t>r</a:t>
            </a:r>
            <a:r>
              <a:rPr sz="1600" spc="-10" dirty="0">
                <a:latin typeface="Calibri"/>
                <a:cs typeface="Calibri"/>
              </a:rPr>
              <a:t>tância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Calibri"/>
                <a:cs typeface="Calibri"/>
              </a:rPr>
              <a:t>d</a:t>
            </a:r>
            <a:r>
              <a:rPr sz="1600" spc="-10" dirty="0">
                <a:latin typeface="Calibri"/>
                <a:cs typeface="Calibri"/>
              </a:rPr>
              <a:t>e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Calibri"/>
                <a:cs typeface="Calibri"/>
              </a:rPr>
              <a:t>m</a:t>
            </a:r>
            <a:r>
              <a:rPr sz="1600" spc="-10" dirty="0">
                <a:latin typeface="Calibri"/>
                <a:cs typeface="Calibri"/>
              </a:rPr>
              <a:t>anter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Calibri"/>
                <a:cs typeface="Calibri"/>
              </a:rPr>
              <a:t>a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Calibri"/>
                <a:cs typeface="Calibri"/>
              </a:rPr>
              <a:t>vacinação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Calibri"/>
                <a:cs typeface="Calibri"/>
              </a:rPr>
              <a:t>d</a:t>
            </a:r>
            <a:r>
              <a:rPr sz="1600" spc="-5" dirty="0">
                <a:latin typeface="Calibri"/>
                <a:cs typeface="Calibri"/>
              </a:rPr>
              <a:t>a</a:t>
            </a:r>
            <a:r>
              <a:rPr sz="1600" spc="-10" dirty="0">
                <a:latin typeface="Calibri"/>
                <a:cs typeface="Calibri"/>
              </a:rPr>
              <a:t>s</a:t>
            </a:r>
            <a:r>
              <a:rPr sz="1600" spc="-5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Calibri"/>
                <a:cs typeface="Calibri"/>
              </a:rPr>
              <a:t>c</a:t>
            </a:r>
            <a:r>
              <a:rPr sz="1600" spc="-20" dirty="0">
                <a:latin typeface="Calibri"/>
                <a:cs typeface="Calibri"/>
              </a:rPr>
              <a:t>r</a:t>
            </a:r>
            <a:r>
              <a:rPr sz="1600" spc="-10" dirty="0">
                <a:latin typeface="Calibri"/>
                <a:cs typeface="Calibri"/>
              </a:rPr>
              <a:t>ianças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Calibri"/>
                <a:cs typeface="Calibri"/>
              </a:rPr>
              <a:t>em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Calibri"/>
                <a:cs typeface="Calibri"/>
              </a:rPr>
              <a:t>d</a:t>
            </a:r>
            <a:r>
              <a:rPr sz="1600" dirty="0">
                <a:latin typeface="Calibri"/>
                <a:cs typeface="Calibri"/>
              </a:rPr>
              <a:t>i</a:t>
            </a:r>
            <a:r>
              <a:rPr sz="1600" spc="-10" dirty="0">
                <a:latin typeface="Calibri"/>
                <a:cs typeface="Calibri"/>
              </a:rPr>
              <a:t>a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3661" y="2091052"/>
            <a:ext cx="4582795" cy="1069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5100"/>
              </a:lnSpc>
            </a:pPr>
            <a:r>
              <a:rPr sz="1600" spc="-20" dirty="0">
                <a:latin typeface="Calibri"/>
                <a:cs typeface="Calibri"/>
              </a:rPr>
              <a:t>V</a:t>
            </a:r>
            <a:r>
              <a:rPr sz="1600" spc="-5" dirty="0">
                <a:latin typeface="Calibri"/>
                <a:cs typeface="Calibri"/>
              </a:rPr>
              <a:t>í</a:t>
            </a:r>
            <a:r>
              <a:rPr sz="1600" spc="-15" dirty="0">
                <a:latin typeface="Calibri"/>
                <a:cs typeface="Calibri"/>
              </a:rPr>
              <a:t>deo</a:t>
            </a:r>
            <a:r>
              <a:rPr sz="1600" spc="-5" dirty="0">
                <a:latin typeface="Calibri"/>
                <a:cs typeface="Calibri"/>
              </a:rPr>
              <a:t>,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Calibri"/>
                <a:cs typeface="Calibri"/>
              </a:rPr>
              <a:t>spo</a:t>
            </a:r>
            <a:r>
              <a:rPr sz="1600" spc="-10" dirty="0">
                <a:latin typeface="Calibri"/>
                <a:cs typeface="Calibri"/>
              </a:rPr>
              <a:t>ts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Calibri"/>
                <a:cs typeface="Calibri"/>
              </a:rPr>
              <a:t>d</a:t>
            </a:r>
            <a:r>
              <a:rPr sz="1600" spc="-10" dirty="0">
                <a:latin typeface="Calibri"/>
                <a:cs typeface="Calibri"/>
              </a:rPr>
              <a:t>e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Calibri"/>
                <a:cs typeface="Calibri"/>
              </a:rPr>
              <a:t>r</a:t>
            </a:r>
            <a:r>
              <a:rPr sz="1600" spc="-10" dirty="0">
                <a:latin typeface="Calibri"/>
                <a:cs typeface="Calibri"/>
              </a:rPr>
              <a:t>ádi</a:t>
            </a:r>
            <a:r>
              <a:rPr sz="1600" spc="-15" dirty="0">
                <a:latin typeface="Calibri"/>
                <a:cs typeface="Calibri"/>
              </a:rPr>
              <a:t>o</a:t>
            </a:r>
            <a:r>
              <a:rPr sz="1600" spc="-5" dirty="0">
                <a:latin typeface="Calibri"/>
                <a:cs typeface="Calibri"/>
              </a:rPr>
              <a:t>,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Calibri"/>
                <a:cs typeface="Calibri"/>
              </a:rPr>
              <a:t>peça</a:t>
            </a:r>
            <a:r>
              <a:rPr sz="1600" spc="-10" dirty="0">
                <a:latin typeface="Calibri"/>
                <a:cs typeface="Calibri"/>
              </a:rPr>
              <a:t>s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Calibri"/>
                <a:cs typeface="Calibri"/>
              </a:rPr>
              <a:t>grá</a:t>
            </a:r>
            <a:r>
              <a:rPr sz="1600" dirty="0">
                <a:latin typeface="Calibri"/>
                <a:cs typeface="Calibri"/>
              </a:rPr>
              <a:t>f</a:t>
            </a:r>
            <a:r>
              <a:rPr sz="1600" spc="-10" dirty="0">
                <a:latin typeface="Calibri"/>
                <a:cs typeface="Calibri"/>
              </a:rPr>
              <a:t>icas</a:t>
            </a:r>
            <a:r>
              <a:rPr sz="1600" spc="-5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Calibri"/>
                <a:cs typeface="Calibri"/>
              </a:rPr>
              <a:t>e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Calibri"/>
                <a:cs typeface="Calibri"/>
              </a:rPr>
              <a:t>a</a:t>
            </a:r>
            <a:r>
              <a:rPr sz="1600" spc="-5" dirty="0">
                <a:latin typeface="Calibri"/>
                <a:cs typeface="Calibri"/>
              </a:rPr>
              <a:t>t</a:t>
            </a:r>
            <a:r>
              <a:rPr sz="1600" spc="-15" dirty="0">
                <a:latin typeface="Calibri"/>
                <a:cs typeface="Calibri"/>
              </a:rPr>
              <a:t>u</a:t>
            </a:r>
            <a:r>
              <a:rPr sz="1600" spc="-10" dirty="0">
                <a:latin typeface="Calibri"/>
                <a:cs typeface="Calibri"/>
              </a:rPr>
              <a:t>ação</a:t>
            </a:r>
            <a:r>
              <a:rPr sz="1600" spc="-5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Calibri"/>
                <a:cs typeface="Calibri"/>
              </a:rPr>
              <a:t>n</a:t>
            </a:r>
            <a:r>
              <a:rPr sz="1600" spc="-10" dirty="0">
                <a:latin typeface="Calibri"/>
                <a:cs typeface="Calibri"/>
              </a:rPr>
              <a:t>as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Calibri"/>
                <a:cs typeface="Calibri"/>
              </a:rPr>
              <a:t>r</a:t>
            </a:r>
            <a:r>
              <a:rPr sz="1600" spc="-10" dirty="0">
                <a:latin typeface="Calibri"/>
                <a:cs typeface="Calibri"/>
              </a:rPr>
              <a:t>edes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Calibri"/>
                <a:cs typeface="Calibri"/>
              </a:rPr>
              <a:t>soc</a:t>
            </a:r>
            <a:r>
              <a:rPr sz="1600" spc="-10" dirty="0">
                <a:latin typeface="Calibri"/>
                <a:cs typeface="Calibri"/>
              </a:rPr>
              <a:t>ia</a:t>
            </a:r>
            <a:r>
              <a:rPr sz="1600" dirty="0">
                <a:latin typeface="Calibri"/>
                <a:cs typeface="Calibri"/>
              </a:rPr>
              <a:t>i</a:t>
            </a:r>
            <a:r>
              <a:rPr sz="1600" spc="-10" dirty="0">
                <a:latin typeface="Calibri"/>
                <a:cs typeface="Calibri"/>
              </a:rPr>
              <a:t>s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Calibri"/>
                <a:cs typeface="Calibri"/>
              </a:rPr>
              <a:t>r</a:t>
            </a:r>
            <a:r>
              <a:rPr sz="1600" spc="-10" dirty="0">
                <a:latin typeface="Calibri"/>
                <a:cs typeface="Calibri"/>
              </a:rPr>
              <a:t>evi</a:t>
            </a:r>
            <a:r>
              <a:rPr sz="1600" spc="-15" dirty="0">
                <a:latin typeface="Calibri"/>
                <a:cs typeface="Calibri"/>
              </a:rPr>
              <a:t>s</a:t>
            </a:r>
            <a:r>
              <a:rPr sz="1600" dirty="0">
                <a:latin typeface="Calibri"/>
                <a:cs typeface="Calibri"/>
              </a:rPr>
              <a:t>i</a:t>
            </a:r>
            <a:r>
              <a:rPr sz="1600" spc="-10" dirty="0">
                <a:latin typeface="Calibri"/>
                <a:cs typeface="Calibri"/>
              </a:rPr>
              <a:t>tam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Calibri"/>
                <a:cs typeface="Calibri"/>
              </a:rPr>
              <a:t>as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Calibri"/>
                <a:cs typeface="Calibri"/>
              </a:rPr>
              <a:t>décad</a:t>
            </a:r>
            <a:r>
              <a:rPr sz="1600" spc="-5" dirty="0">
                <a:latin typeface="Calibri"/>
                <a:cs typeface="Calibri"/>
              </a:rPr>
              <a:t>a</a:t>
            </a:r>
            <a:r>
              <a:rPr sz="1600" spc="-10" dirty="0">
                <a:latin typeface="Calibri"/>
                <a:cs typeface="Calibri"/>
              </a:rPr>
              <a:t>s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Calibri"/>
                <a:cs typeface="Calibri"/>
              </a:rPr>
              <a:t>d</a:t>
            </a:r>
            <a:r>
              <a:rPr sz="1600" spc="-10" dirty="0">
                <a:latin typeface="Calibri"/>
                <a:cs typeface="Calibri"/>
              </a:rPr>
              <a:t>e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Calibri"/>
                <a:cs typeface="Calibri"/>
              </a:rPr>
              <a:t>8</a:t>
            </a:r>
            <a:r>
              <a:rPr sz="1600" spc="-15" dirty="0">
                <a:latin typeface="Calibri"/>
                <a:cs typeface="Calibri"/>
              </a:rPr>
              <a:t>0/</a:t>
            </a:r>
            <a:r>
              <a:rPr sz="1600" spc="-20" dirty="0">
                <a:latin typeface="Calibri"/>
                <a:cs typeface="Calibri"/>
              </a:rPr>
              <a:t>9</a:t>
            </a:r>
            <a:r>
              <a:rPr sz="1600" spc="-15" dirty="0">
                <a:latin typeface="Calibri"/>
                <a:cs typeface="Calibri"/>
              </a:rPr>
              <a:t>0</a:t>
            </a:r>
            <a:r>
              <a:rPr sz="1600" spc="-5" dirty="0">
                <a:latin typeface="Calibri"/>
                <a:cs typeface="Calibri"/>
              </a:rPr>
              <a:t>,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Calibri"/>
                <a:cs typeface="Calibri"/>
              </a:rPr>
              <a:t>qu</a:t>
            </a:r>
            <a:r>
              <a:rPr sz="1600" spc="-5" dirty="0">
                <a:latin typeface="Calibri"/>
                <a:cs typeface="Calibri"/>
              </a:rPr>
              <a:t>a</a:t>
            </a:r>
            <a:r>
              <a:rPr sz="1600" spc="-15" dirty="0">
                <a:latin typeface="Calibri"/>
                <a:cs typeface="Calibri"/>
              </a:rPr>
              <a:t>nd</a:t>
            </a:r>
            <a:r>
              <a:rPr sz="1600" spc="-10" dirty="0">
                <a:latin typeface="Calibri"/>
                <a:cs typeface="Calibri"/>
              </a:rPr>
              <a:t>o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Calibri"/>
                <a:cs typeface="Calibri"/>
              </a:rPr>
              <a:t>Zé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Calibri"/>
                <a:cs typeface="Calibri"/>
              </a:rPr>
              <a:t>Goti</a:t>
            </a:r>
            <a:r>
              <a:rPr sz="1600" spc="-15" dirty="0">
                <a:latin typeface="Calibri"/>
                <a:cs typeface="Calibri"/>
              </a:rPr>
              <a:t>nh</a:t>
            </a:r>
            <a:r>
              <a:rPr sz="1600" spc="-10" dirty="0">
                <a:latin typeface="Calibri"/>
                <a:cs typeface="Calibri"/>
              </a:rPr>
              <a:t>a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Calibri"/>
                <a:cs typeface="Calibri"/>
              </a:rPr>
              <a:t>n</a:t>
            </a:r>
            <a:r>
              <a:rPr sz="1600" spc="-10" dirty="0">
                <a:latin typeface="Calibri"/>
                <a:cs typeface="Calibri"/>
              </a:rPr>
              <a:t>a</a:t>
            </a:r>
            <a:r>
              <a:rPr sz="1600" spc="-15" dirty="0">
                <a:latin typeface="Calibri"/>
                <a:cs typeface="Calibri"/>
              </a:rPr>
              <a:t>sc</a:t>
            </a:r>
            <a:r>
              <a:rPr sz="1600" spc="-20" dirty="0">
                <a:latin typeface="Calibri"/>
                <a:cs typeface="Calibri"/>
              </a:rPr>
              <a:t>e</a:t>
            </a:r>
            <a:r>
              <a:rPr sz="1600" spc="-10" dirty="0">
                <a:latin typeface="Calibri"/>
                <a:cs typeface="Calibri"/>
              </a:rPr>
              <a:t>u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Calibri"/>
                <a:cs typeface="Calibri"/>
              </a:rPr>
              <a:t>e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Calibri"/>
                <a:cs typeface="Calibri"/>
              </a:rPr>
              <a:t>o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Calibri"/>
                <a:cs typeface="Calibri"/>
              </a:rPr>
              <a:t>B</a:t>
            </a:r>
            <a:r>
              <a:rPr sz="1600" spc="-20" dirty="0">
                <a:latin typeface="Calibri"/>
                <a:cs typeface="Calibri"/>
              </a:rPr>
              <a:t>r</a:t>
            </a:r>
            <a:r>
              <a:rPr sz="1600" spc="-10" dirty="0">
                <a:latin typeface="Calibri"/>
                <a:cs typeface="Calibri"/>
              </a:rPr>
              <a:t>as</a:t>
            </a:r>
            <a:r>
              <a:rPr sz="1600" dirty="0">
                <a:latin typeface="Calibri"/>
                <a:cs typeface="Calibri"/>
              </a:rPr>
              <a:t>i</a:t>
            </a:r>
            <a:r>
              <a:rPr sz="1600" spc="-5" dirty="0">
                <a:latin typeface="Calibri"/>
                <a:cs typeface="Calibri"/>
              </a:rPr>
              <a:t>l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Calibri"/>
                <a:cs typeface="Calibri"/>
              </a:rPr>
              <a:t>assumiu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Calibri"/>
                <a:cs typeface="Calibri"/>
              </a:rPr>
              <a:t>o</a:t>
            </a:r>
            <a:r>
              <a:rPr sz="1600" spc="-10" dirty="0">
                <a:latin typeface="Calibri"/>
                <a:cs typeface="Calibri"/>
              </a:rPr>
              <a:t>s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Calibri"/>
                <a:cs typeface="Calibri"/>
              </a:rPr>
              <a:t>co</a:t>
            </a:r>
            <a:r>
              <a:rPr sz="1600" spc="-25" dirty="0">
                <a:latin typeface="Calibri"/>
                <a:cs typeface="Calibri"/>
              </a:rPr>
              <a:t>m</a:t>
            </a:r>
            <a:r>
              <a:rPr sz="1600" spc="-15" dirty="0">
                <a:latin typeface="Calibri"/>
                <a:cs typeface="Calibri"/>
              </a:rPr>
              <a:t>pro</a:t>
            </a:r>
            <a:r>
              <a:rPr sz="1600" spc="-25" dirty="0">
                <a:latin typeface="Calibri"/>
                <a:cs typeface="Calibri"/>
              </a:rPr>
              <a:t>m</a:t>
            </a:r>
            <a:r>
              <a:rPr sz="1600" spc="-5" dirty="0">
                <a:latin typeface="Calibri"/>
                <a:cs typeface="Calibri"/>
              </a:rPr>
              <a:t>i</a:t>
            </a:r>
            <a:r>
              <a:rPr sz="1600" spc="-15" dirty="0">
                <a:latin typeface="Calibri"/>
                <a:cs typeface="Calibri"/>
              </a:rPr>
              <a:t>sso</a:t>
            </a:r>
            <a:r>
              <a:rPr sz="1600" spc="-10" dirty="0">
                <a:latin typeface="Calibri"/>
                <a:cs typeface="Calibri"/>
              </a:rPr>
              <a:t>s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Calibri"/>
                <a:cs typeface="Calibri"/>
              </a:rPr>
              <a:t>de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Calibri"/>
                <a:cs typeface="Calibri"/>
              </a:rPr>
              <a:t>el</a:t>
            </a:r>
            <a:r>
              <a:rPr sz="1600" dirty="0">
                <a:latin typeface="Calibri"/>
                <a:cs typeface="Calibri"/>
              </a:rPr>
              <a:t>i</a:t>
            </a:r>
            <a:r>
              <a:rPr sz="1600" spc="-10" dirty="0">
                <a:latin typeface="Calibri"/>
                <a:cs typeface="Calibri"/>
              </a:rPr>
              <a:t>mi</a:t>
            </a:r>
            <a:r>
              <a:rPr sz="1600" spc="-15" dirty="0">
                <a:latin typeface="Calibri"/>
                <a:cs typeface="Calibri"/>
              </a:rPr>
              <a:t>n</a:t>
            </a:r>
            <a:r>
              <a:rPr sz="1600" spc="-5" dirty="0">
                <a:latin typeface="Calibri"/>
                <a:cs typeface="Calibri"/>
              </a:rPr>
              <a:t>a</a:t>
            </a:r>
            <a:r>
              <a:rPr sz="1600" spc="-10" dirty="0">
                <a:latin typeface="Calibri"/>
                <a:cs typeface="Calibri"/>
              </a:rPr>
              <a:t>r</a:t>
            </a:r>
            <a:r>
              <a:rPr sz="1600" spc="-6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Calibri"/>
                <a:cs typeface="Calibri"/>
              </a:rPr>
              <a:t>o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Calibri"/>
                <a:cs typeface="Calibri"/>
              </a:rPr>
              <a:t>saramp</a:t>
            </a:r>
            <a:r>
              <a:rPr sz="1600" spc="-10" dirty="0">
                <a:latin typeface="Calibri"/>
                <a:cs typeface="Calibri"/>
              </a:rPr>
              <a:t>o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Calibri"/>
                <a:cs typeface="Calibri"/>
              </a:rPr>
              <a:t>e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Calibri"/>
                <a:cs typeface="Calibri"/>
              </a:rPr>
              <a:t>a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Calibri"/>
                <a:cs typeface="Calibri"/>
              </a:rPr>
              <a:t>p</a:t>
            </a:r>
            <a:r>
              <a:rPr sz="1600" spc="-15" dirty="0">
                <a:latin typeface="Calibri"/>
                <a:cs typeface="Calibri"/>
              </a:rPr>
              <a:t>o</a:t>
            </a:r>
            <a:r>
              <a:rPr sz="1600" spc="-5" dirty="0">
                <a:latin typeface="Calibri"/>
                <a:cs typeface="Calibri"/>
              </a:rPr>
              <a:t>l</a:t>
            </a:r>
            <a:r>
              <a:rPr sz="1600" dirty="0">
                <a:latin typeface="Calibri"/>
                <a:cs typeface="Calibri"/>
              </a:rPr>
              <a:t>i</a:t>
            </a:r>
            <a:r>
              <a:rPr sz="1600" spc="-20" dirty="0">
                <a:latin typeface="Calibri"/>
                <a:cs typeface="Calibri"/>
              </a:rPr>
              <a:t>om</a:t>
            </a:r>
            <a:r>
              <a:rPr sz="1600" spc="-5" dirty="0">
                <a:latin typeface="Calibri"/>
                <a:cs typeface="Calibri"/>
              </a:rPr>
              <a:t>iel</a:t>
            </a:r>
            <a:r>
              <a:rPr sz="1600" dirty="0">
                <a:latin typeface="Calibri"/>
                <a:cs typeface="Calibri"/>
              </a:rPr>
              <a:t>i</a:t>
            </a:r>
            <a:r>
              <a:rPr sz="1600" spc="-10" dirty="0">
                <a:latin typeface="Calibri"/>
                <a:cs typeface="Calibri"/>
              </a:rPr>
              <a:t>te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73661" y="3365760"/>
            <a:ext cx="4479290" cy="5086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4999"/>
              </a:lnSpc>
            </a:pPr>
            <a:r>
              <a:rPr sz="1600" spc="-10" dirty="0">
                <a:latin typeface="Calibri"/>
                <a:cs typeface="Calibri"/>
              </a:rPr>
              <a:t>A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Calibri"/>
                <a:cs typeface="Calibri"/>
              </a:rPr>
              <a:t>Camp</a:t>
            </a:r>
            <a:r>
              <a:rPr sz="1600" spc="-5" dirty="0">
                <a:latin typeface="Calibri"/>
                <a:cs typeface="Calibri"/>
              </a:rPr>
              <a:t>a</a:t>
            </a:r>
            <a:r>
              <a:rPr sz="1600" spc="-15" dirty="0">
                <a:latin typeface="Calibri"/>
                <a:cs typeface="Calibri"/>
              </a:rPr>
              <a:t>nh</a:t>
            </a:r>
            <a:r>
              <a:rPr sz="1600" spc="-10" dirty="0">
                <a:latin typeface="Calibri"/>
                <a:cs typeface="Calibri"/>
              </a:rPr>
              <a:t>a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Calibri"/>
                <a:cs typeface="Calibri"/>
              </a:rPr>
              <a:t>conta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Calibri"/>
                <a:cs typeface="Calibri"/>
              </a:rPr>
              <a:t>t</a:t>
            </a:r>
            <a:r>
              <a:rPr sz="1600" spc="-5" dirty="0">
                <a:latin typeface="Calibri"/>
                <a:cs typeface="Calibri"/>
              </a:rPr>
              <a:t>a</a:t>
            </a:r>
            <a:r>
              <a:rPr sz="1600" spc="-15" dirty="0">
                <a:latin typeface="Calibri"/>
                <a:cs typeface="Calibri"/>
              </a:rPr>
              <a:t>mbém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Calibri"/>
                <a:cs typeface="Calibri"/>
              </a:rPr>
              <a:t>com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Calibri"/>
                <a:cs typeface="Calibri"/>
              </a:rPr>
              <a:t>o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Calibri"/>
                <a:cs typeface="Calibri"/>
              </a:rPr>
              <a:t>ap</a:t>
            </a:r>
            <a:r>
              <a:rPr sz="1600" spc="-15" dirty="0">
                <a:latin typeface="Calibri"/>
                <a:cs typeface="Calibri"/>
              </a:rPr>
              <a:t>o</a:t>
            </a:r>
            <a:r>
              <a:rPr sz="1600" spc="-10" dirty="0">
                <a:latin typeface="Calibri"/>
                <a:cs typeface="Calibri"/>
              </a:rPr>
              <a:t>io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Calibri"/>
                <a:cs typeface="Calibri"/>
              </a:rPr>
              <a:t>d</a:t>
            </a:r>
            <a:r>
              <a:rPr sz="1600" spc="-10" dirty="0">
                <a:latin typeface="Calibri"/>
                <a:cs typeface="Calibri"/>
              </a:rPr>
              <a:t>a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Calibri"/>
                <a:cs typeface="Calibri"/>
              </a:rPr>
              <a:t>Xuxa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Calibri"/>
                <a:cs typeface="Calibri"/>
              </a:rPr>
              <a:t>e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Calibri"/>
                <a:cs typeface="Calibri"/>
              </a:rPr>
              <a:t>de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Calibri"/>
                <a:cs typeface="Calibri"/>
              </a:rPr>
              <a:t>persona</a:t>
            </a:r>
            <a:r>
              <a:rPr sz="1600" spc="-5" dirty="0">
                <a:latin typeface="Calibri"/>
                <a:cs typeface="Calibri"/>
              </a:rPr>
              <a:t>g</a:t>
            </a:r>
            <a:r>
              <a:rPr sz="1600" spc="-10" dirty="0">
                <a:latin typeface="Calibri"/>
                <a:cs typeface="Calibri"/>
              </a:rPr>
              <a:t>ens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Calibri"/>
                <a:cs typeface="Calibri"/>
              </a:rPr>
              <a:t>d</a:t>
            </a:r>
            <a:r>
              <a:rPr sz="1600" spc="-10" dirty="0">
                <a:latin typeface="Calibri"/>
                <a:cs typeface="Calibri"/>
              </a:rPr>
              <a:t>e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Calibri"/>
                <a:cs typeface="Calibri"/>
              </a:rPr>
              <a:t>e</a:t>
            </a:r>
            <a:r>
              <a:rPr sz="1600" spc="-25" dirty="0">
                <a:latin typeface="Calibri"/>
                <a:cs typeface="Calibri"/>
              </a:rPr>
              <a:t>m</a:t>
            </a:r>
            <a:r>
              <a:rPr sz="1600" spc="-15" dirty="0">
                <a:latin typeface="Calibri"/>
                <a:cs typeface="Calibri"/>
              </a:rPr>
              <a:t>p</a:t>
            </a:r>
            <a:r>
              <a:rPr sz="1600" spc="-10" dirty="0">
                <a:latin typeface="Calibri"/>
                <a:cs typeface="Calibri"/>
              </a:rPr>
              <a:t>atia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Calibri"/>
                <a:cs typeface="Calibri"/>
              </a:rPr>
              <a:t>do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Calibri"/>
                <a:cs typeface="Calibri"/>
              </a:rPr>
              <a:t>púb</a:t>
            </a:r>
            <a:r>
              <a:rPr sz="1600" dirty="0">
                <a:latin typeface="Calibri"/>
                <a:cs typeface="Calibri"/>
              </a:rPr>
              <a:t>l</a:t>
            </a:r>
            <a:r>
              <a:rPr sz="1600" spc="-10" dirty="0">
                <a:latin typeface="Calibri"/>
                <a:cs typeface="Calibri"/>
              </a:rPr>
              <a:t>ico</a:t>
            </a:r>
            <a:r>
              <a:rPr sz="1600" spc="-6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Calibri"/>
                <a:cs typeface="Calibri"/>
              </a:rPr>
              <a:t>i</a:t>
            </a:r>
            <a:r>
              <a:rPr sz="1600" spc="-15" dirty="0">
                <a:latin typeface="Calibri"/>
                <a:cs typeface="Calibri"/>
              </a:rPr>
              <a:t>n</a:t>
            </a:r>
            <a:r>
              <a:rPr sz="1600" dirty="0">
                <a:latin typeface="Calibri"/>
                <a:cs typeface="Calibri"/>
              </a:rPr>
              <a:t>f</a:t>
            </a:r>
            <a:r>
              <a:rPr sz="1600" spc="-10" dirty="0">
                <a:latin typeface="Calibri"/>
                <a:cs typeface="Calibri"/>
              </a:rPr>
              <a:t>antil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Calibri"/>
                <a:cs typeface="Calibri"/>
              </a:rPr>
              <a:t>a</a:t>
            </a:r>
            <a:r>
              <a:rPr sz="1600" spc="-5" dirty="0">
                <a:latin typeface="Calibri"/>
                <a:cs typeface="Calibri"/>
              </a:rPr>
              <a:t>t</a:t>
            </a:r>
            <a:r>
              <a:rPr sz="1600" spc="-15" dirty="0">
                <a:latin typeface="Calibri"/>
                <a:cs typeface="Calibri"/>
              </a:rPr>
              <a:t>u</a:t>
            </a:r>
            <a:r>
              <a:rPr sz="1600" spc="-10" dirty="0">
                <a:latin typeface="Calibri"/>
                <a:cs typeface="Calibri"/>
              </a:rPr>
              <a:t>al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870813" y="1160907"/>
            <a:ext cx="2580765" cy="18552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030595" y="2526862"/>
            <a:ext cx="842010" cy="307975"/>
          </a:xfrm>
          <a:prstGeom prst="rect">
            <a:avLst/>
          </a:prstGeom>
          <a:solidFill>
            <a:srgbClr val="DB4597"/>
          </a:solidFill>
        </p:spPr>
        <p:txBody>
          <a:bodyPr vert="horz" wrap="square" lIns="0" tIns="0" rIns="0" bIns="0" rtlCol="0">
            <a:spAutoFit/>
          </a:bodyPr>
          <a:lstStyle/>
          <a:p>
            <a:pPr marL="92710">
              <a:lnSpc>
                <a:spcPct val="100000"/>
              </a:lnSpc>
            </a:pPr>
            <a:r>
              <a:rPr sz="1400" spc="-10" dirty="0">
                <a:solidFill>
                  <a:srgbClr val="FFFFFF"/>
                </a:solidFill>
                <a:latin typeface="Tahoma"/>
                <a:cs typeface="Tahoma"/>
              </a:rPr>
              <a:t>Pa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1400" spc="-10" dirty="0">
                <a:solidFill>
                  <a:srgbClr val="FFFFFF"/>
                </a:solidFill>
                <a:latin typeface="Tahoma"/>
                <a:cs typeface="Tahoma"/>
              </a:rPr>
              <a:t>f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l</a:t>
            </a:r>
            <a:r>
              <a:rPr sz="1400" spc="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1400" spc="-5" dirty="0">
                <a:solidFill>
                  <a:srgbClr val="FFFFFF"/>
                </a:solidFill>
                <a:latin typeface="Tahoma"/>
                <a:cs typeface="Tahoma"/>
              </a:rPr>
              <a:t>to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865632" y="3087457"/>
            <a:ext cx="2591181" cy="1878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030595" y="4493096"/>
            <a:ext cx="685165" cy="307975"/>
          </a:xfrm>
          <a:custGeom>
            <a:avLst/>
            <a:gdLst/>
            <a:ahLst/>
            <a:cxnLst/>
            <a:rect l="l" t="t" r="r" b="b"/>
            <a:pathLst>
              <a:path w="685165" h="307975">
                <a:moveTo>
                  <a:pt x="0" y="307765"/>
                </a:moveTo>
                <a:lnTo>
                  <a:pt x="684812" y="307765"/>
                </a:lnTo>
                <a:lnTo>
                  <a:pt x="684812" y="0"/>
                </a:lnTo>
                <a:lnTo>
                  <a:pt x="0" y="0"/>
                </a:lnTo>
                <a:lnTo>
                  <a:pt x="0" y="307765"/>
                </a:lnTo>
                <a:close/>
              </a:path>
            </a:pathLst>
          </a:custGeom>
          <a:solidFill>
            <a:srgbClr val="DB45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8110861" y="4556283"/>
            <a:ext cx="521334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sz="1400" spc="-1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1400" spc="-5" dirty="0">
                <a:solidFill>
                  <a:srgbClr val="FFFFFF"/>
                </a:solidFill>
                <a:latin typeface="Tahoma"/>
                <a:cs typeface="Tahoma"/>
              </a:rPr>
              <a:t>rt</a:t>
            </a:r>
            <a:r>
              <a:rPr sz="1400" spc="-1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z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34847" y="1378887"/>
            <a:ext cx="359776" cy="24911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34847" y="2092006"/>
            <a:ext cx="359776" cy="24911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34847" y="3330003"/>
            <a:ext cx="359776" cy="24911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741990" y="4266013"/>
            <a:ext cx="4650105" cy="531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920"/>
              </a:lnSpc>
            </a:pPr>
            <a:r>
              <a:rPr sz="1600" b="1" spc="-10" dirty="0">
                <a:solidFill>
                  <a:srgbClr val="521F60"/>
                </a:solidFill>
                <a:latin typeface="Tahoma"/>
                <a:cs typeface="Tahoma"/>
              </a:rPr>
              <a:t>Veiculação</a:t>
            </a:r>
            <a:r>
              <a:rPr sz="1600" b="1" spc="110" dirty="0">
                <a:solidFill>
                  <a:srgbClr val="521F60"/>
                </a:solidFill>
                <a:latin typeface="Times New Roman"/>
                <a:cs typeface="Times New Roman"/>
              </a:rPr>
              <a:t> </a:t>
            </a:r>
            <a:r>
              <a:rPr sz="1600" b="1" spc="-15" dirty="0">
                <a:solidFill>
                  <a:srgbClr val="521F60"/>
                </a:solidFill>
                <a:latin typeface="Tahoma"/>
                <a:cs typeface="Tahoma"/>
              </a:rPr>
              <a:t>d</a:t>
            </a:r>
            <a:r>
              <a:rPr sz="1600" b="1" spc="-10" dirty="0">
                <a:solidFill>
                  <a:srgbClr val="521F60"/>
                </a:solidFill>
                <a:latin typeface="Tahoma"/>
                <a:cs typeface="Tahoma"/>
              </a:rPr>
              <a:t>a</a:t>
            </a:r>
            <a:r>
              <a:rPr sz="1600" b="1" spc="95" dirty="0">
                <a:solidFill>
                  <a:srgbClr val="521F60"/>
                </a:solidFill>
                <a:latin typeface="Times New Roman"/>
                <a:cs typeface="Times New Roman"/>
              </a:rPr>
              <a:t> </a:t>
            </a:r>
            <a:r>
              <a:rPr sz="1600" b="1" spc="-20" dirty="0">
                <a:solidFill>
                  <a:srgbClr val="521F60"/>
                </a:solidFill>
                <a:latin typeface="Tahoma"/>
                <a:cs typeface="Tahoma"/>
              </a:rPr>
              <a:t>cam</a:t>
            </a:r>
            <a:r>
              <a:rPr sz="1600" b="1" spc="-5" dirty="0">
                <a:solidFill>
                  <a:srgbClr val="521F60"/>
                </a:solidFill>
                <a:latin typeface="Tahoma"/>
                <a:cs typeface="Tahoma"/>
              </a:rPr>
              <a:t>p</a:t>
            </a:r>
            <a:r>
              <a:rPr sz="1600" b="1" spc="-10" dirty="0">
                <a:solidFill>
                  <a:srgbClr val="521F60"/>
                </a:solidFill>
                <a:latin typeface="Tahoma"/>
                <a:cs typeface="Tahoma"/>
              </a:rPr>
              <a:t>anha</a:t>
            </a:r>
            <a:r>
              <a:rPr sz="1600" b="1" spc="105" dirty="0">
                <a:solidFill>
                  <a:srgbClr val="521F60"/>
                </a:solidFill>
                <a:latin typeface="Times New Roman"/>
                <a:cs typeface="Times New Roman"/>
              </a:rPr>
              <a:t> </a:t>
            </a:r>
            <a:r>
              <a:rPr sz="1600" b="1" spc="-15" dirty="0">
                <a:solidFill>
                  <a:srgbClr val="521F60"/>
                </a:solidFill>
                <a:latin typeface="Tahoma"/>
                <a:cs typeface="Tahoma"/>
              </a:rPr>
              <a:t>publici</a:t>
            </a:r>
            <a:r>
              <a:rPr sz="1600" b="1" spc="-10" dirty="0">
                <a:solidFill>
                  <a:srgbClr val="521F60"/>
                </a:solidFill>
                <a:latin typeface="Tahoma"/>
                <a:cs typeface="Tahoma"/>
              </a:rPr>
              <a:t>tária</a:t>
            </a:r>
            <a:r>
              <a:rPr sz="1600" b="1" spc="155" dirty="0">
                <a:solidFill>
                  <a:srgbClr val="521F60"/>
                </a:solidFill>
                <a:latin typeface="Times New Roman"/>
                <a:cs typeface="Times New Roman"/>
              </a:rPr>
              <a:t> </a:t>
            </a:r>
            <a:r>
              <a:rPr sz="1600" b="1" spc="-20" dirty="0">
                <a:solidFill>
                  <a:srgbClr val="521F60"/>
                </a:solidFill>
                <a:latin typeface="Tahoma"/>
                <a:cs typeface="Tahoma"/>
              </a:rPr>
              <a:t>s</a:t>
            </a:r>
            <a:r>
              <a:rPr sz="1600" b="1" spc="-10" dirty="0">
                <a:solidFill>
                  <a:srgbClr val="521F60"/>
                </a:solidFill>
                <a:latin typeface="Tahoma"/>
                <a:cs typeface="Tahoma"/>
              </a:rPr>
              <a:t>erá</a:t>
            </a:r>
            <a:r>
              <a:rPr sz="1600" b="1" spc="95" dirty="0">
                <a:solidFill>
                  <a:srgbClr val="521F60"/>
                </a:solidFill>
                <a:latin typeface="Times New Roman"/>
                <a:cs typeface="Times New Roman"/>
              </a:rPr>
              <a:t> </a:t>
            </a:r>
            <a:r>
              <a:rPr sz="1600" b="1" spc="-15" dirty="0">
                <a:solidFill>
                  <a:srgbClr val="521F60"/>
                </a:solidFill>
                <a:latin typeface="Tahoma"/>
                <a:cs typeface="Tahoma"/>
              </a:rPr>
              <a:t>d</a:t>
            </a:r>
            <a:r>
              <a:rPr sz="1600" b="1" spc="-5" dirty="0">
                <a:solidFill>
                  <a:srgbClr val="521F60"/>
                </a:solidFill>
                <a:latin typeface="Tahoma"/>
                <a:cs typeface="Tahoma"/>
              </a:rPr>
              <a:t>e</a:t>
            </a:r>
            <a:r>
              <a:rPr sz="1600" spc="-10" dirty="0">
                <a:solidFill>
                  <a:srgbClr val="521F60"/>
                </a:solidFill>
                <a:latin typeface="Tahoma"/>
                <a:cs typeface="Tahoma"/>
              </a:rPr>
              <a:t>:</a:t>
            </a:r>
            <a:endParaRPr sz="1600">
              <a:latin typeface="Tahoma"/>
              <a:cs typeface="Tahoma"/>
            </a:endParaRPr>
          </a:p>
          <a:p>
            <a:pPr algn="ctr">
              <a:lnSpc>
                <a:spcPts val="2400"/>
              </a:lnSpc>
            </a:pPr>
            <a:r>
              <a:rPr sz="2000" b="1" dirty="0">
                <a:solidFill>
                  <a:srgbClr val="DB4597"/>
                </a:solidFill>
                <a:latin typeface="Tahoma"/>
                <a:cs typeface="Tahoma"/>
              </a:rPr>
              <a:t>1</a:t>
            </a:r>
            <a:r>
              <a:rPr sz="2000" b="1" spc="80" dirty="0">
                <a:solidFill>
                  <a:srgbClr val="DB4597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DB4597"/>
                </a:solidFill>
                <a:latin typeface="Tahoma"/>
                <a:cs typeface="Tahoma"/>
              </a:rPr>
              <a:t>a</a:t>
            </a:r>
            <a:r>
              <a:rPr sz="2000" b="1" spc="85" dirty="0">
                <a:solidFill>
                  <a:srgbClr val="DB4597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DB4597"/>
                </a:solidFill>
                <a:latin typeface="Tahoma"/>
                <a:cs typeface="Tahoma"/>
              </a:rPr>
              <a:t>31</a:t>
            </a:r>
            <a:r>
              <a:rPr sz="2000" b="1" spc="85" dirty="0">
                <a:solidFill>
                  <a:srgbClr val="DB4597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DB4597"/>
                </a:solidFill>
                <a:latin typeface="Tahoma"/>
                <a:cs typeface="Tahoma"/>
              </a:rPr>
              <a:t>d</a:t>
            </a:r>
            <a:r>
              <a:rPr sz="2000" b="1" dirty="0">
                <a:solidFill>
                  <a:srgbClr val="DB4597"/>
                </a:solidFill>
                <a:latin typeface="Tahoma"/>
                <a:cs typeface="Tahoma"/>
              </a:rPr>
              <a:t>e</a:t>
            </a:r>
            <a:r>
              <a:rPr sz="2000" b="1" spc="90" dirty="0">
                <a:solidFill>
                  <a:srgbClr val="DB4597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DB4597"/>
                </a:solidFill>
                <a:latin typeface="Tahoma"/>
                <a:cs typeface="Tahoma"/>
              </a:rPr>
              <a:t>agos</a:t>
            </a:r>
            <a:r>
              <a:rPr sz="2000" b="1" spc="-10" dirty="0">
                <a:solidFill>
                  <a:srgbClr val="DB4597"/>
                </a:solidFill>
                <a:latin typeface="Tahoma"/>
                <a:cs typeface="Tahoma"/>
              </a:rPr>
              <a:t>t</a:t>
            </a:r>
            <a:r>
              <a:rPr sz="2000" b="1" dirty="0">
                <a:solidFill>
                  <a:srgbClr val="DB4597"/>
                </a:solidFill>
                <a:latin typeface="Tahoma"/>
                <a:cs typeface="Tahoma"/>
              </a:rPr>
              <a:t>o</a:t>
            </a:r>
            <a:r>
              <a:rPr sz="2000" b="1" spc="70" dirty="0">
                <a:solidFill>
                  <a:srgbClr val="DB4597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DB4597"/>
                </a:solidFill>
                <a:latin typeface="Tahoma"/>
                <a:cs typeface="Tahoma"/>
              </a:rPr>
              <a:t>d</a:t>
            </a:r>
            <a:r>
              <a:rPr sz="2000" b="1" dirty="0">
                <a:solidFill>
                  <a:srgbClr val="DB4597"/>
                </a:solidFill>
                <a:latin typeface="Tahoma"/>
                <a:cs typeface="Tahoma"/>
              </a:rPr>
              <a:t>e</a:t>
            </a:r>
            <a:r>
              <a:rPr sz="2000" b="1" spc="85" dirty="0">
                <a:solidFill>
                  <a:srgbClr val="DB4597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DB4597"/>
                </a:solidFill>
                <a:latin typeface="Tahoma"/>
                <a:cs typeface="Tahoma"/>
              </a:rPr>
              <a:t>2</a:t>
            </a:r>
            <a:r>
              <a:rPr sz="2000" b="1" dirty="0">
                <a:solidFill>
                  <a:srgbClr val="DB4597"/>
                </a:solidFill>
                <a:latin typeface="Tahoma"/>
                <a:cs typeface="Tahoma"/>
              </a:rPr>
              <a:t>0</a:t>
            </a:r>
            <a:r>
              <a:rPr sz="2000" b="1" spc="-10" dirty="0">
                <a:solidFill>
                  <a:srgbClr val="DB4597"/>
                </a:solidFill>
                <a:latin typeface="Tahoma"/>
                <a:cs typeface="Tahoma"/>
              </a:rPr>
              <a:t>1</a:t>
            </a:r>
            <a:r>
              <a:rPr sz="2000" b="1" dirty="0">
                <a:solidFill>
                  <a:srgbClr val="DB4597"/>
                </a:solidFill>
                <a:latin typeface="Tahoma"/>
                <a:cs typeface="Tahoma"/>
              </a:rPr>
              <a:t>8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23625" y="4075176"/>
            <a:ext cx="5083810" cy="890905"/>
          </a:xfrm>
          <a:custGeom>
            <a:avLst/>
            <a:gdLst/>
            <a:ahLst/>
            <a:cxnLst/>
            <a:rect l="l" t="t" r="r" b="b"/>
            <a:pathLst>
              <a:path w="5083810" h="890904">
                <a:moveTo>
                  <a:pt x="0" y="890360"/>
                </a:moveTo>
                <a:lnTo>
                  <a:pt x="5083301" y="890360"/>
                </a:lnTo>
                <a:lnTo>
                  <a:pt x="5083301" y="0"/>
                </a:lnTo>
                <a:lnTo>
                  <a:pt x="0" y="0"/>
                </a:lnTo>
                <a:lnTo>
                  <a:pt x="0" y="890360"/>
                </a:lnTo>
                <a:close/>
              </a:path>
            </a:pathLst>
          </a:custGeom>
          <a:ln w="19049">
            <a:solidFill>
              <a:srgbClr val="0A8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22986" y="3869512"/>
            <a:ext cx="577292" cy="6017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50089" y="356897"/>
            <a:ext cx="6640195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39"/>
              </a:lnSpc>
            </a:pPr>
            <a:r>
              <a:rPr sz="1400" dirty="0">
                <a:solidFill>
                  <a:srgbClr val="0A8FFF"/>
                </a:solidFill>
                <a:latin typeface="Tahoma"/>
                <a:cs typeface="Tahoma"/>
              </a:rPr>
              <a:t>Tod</a:t>
            </a:r>
            <a:r>
              <a:rPr sz="1400" spc="-10" dirty="0">
                <a:solidFill>
                  <a:srgbClr val="0A8FFF"/>
                </a:solidFill>
                <a:latin typeface="Tahoma"/>
                <a:cs typeface="Tahoma"/>
              </a:rPr>
              <a:t>a</a:t>
            </a:r>
            <a:r>
              <a:rPr sz="1400" dirty="0">
                <a:solidFill>
                  <a:srgbClr val="0A8FFF"/>
                </a:solidFill>
                <a:latin typeface="Tahoma"/>
                <a:cs typeface="Tahoma"/>
              </a:rPr>
              <a:t>s</a:t>
            </a:r>
            <a:r>
              <a:rPr sz="1400" spc="75" dirty="0">
                <a:solidFill>
                  <a:srgbClr val="0A8FF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A8FFF"/>
                </a:solidFill>
                <a:latin typeface="Tahoma"/>
                <a:cs typeface="Tahoma"/>
              </a:rPr>
              <a:t>a</a:t>
            </a:r>
            <a:r>
              <a:rPr sz="1400" dirty="0">
                <a:solidFill>
                  <a:srgbClr val="0A8FFF"/>
                </a:solidFill>
                <a:latin typeface="Tahoma"/>
                <a:cs typeface="Tahoma"/>
              </a:rPr>
              <a:t>s</a:t>
            </a:r>
            <a:r>
              <a:rPr sz="1400" spc="85" dirty="0">
                <a:solidFill>
                  <a:srgbClr val="0A8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A8FFF"/>
                </a:solidFill>
                <a:latin typeface="Tahoma"/>
                <a:cs typeface="Tahoma"/>
              </a:rPr>
              <a:t>in</a:t>
            </a:r>
            <a:r>
              <a:rPr sz="1400" spc="-10" dirty="0">
                <a:solidFill>
                  <a:srgbClr val="0A8FFF"/>
                </a:solidFill>
                <a:latin typeface="Tahoma"/>
                <a:cs typeface="Tahoma"/>
              </a:rPr>
              <a:t>f</a:t>
            </a:r>
            <a:r>
              <a:rPr sz="1400" dirty="0">
                <a:solidFill>
                  <a:srgbClr val="0A8FFF"/>
                </a:solidFill>
                <a:latin typeface="Tahoma"/>
                <a:cs typeface="Tahoma"/>
              </a:rPr>
              <a:t>o</a:t>
            </a:r>
            <a:r>
              <a:rPr sz="1400" spc="-5" dirty="0">
                <a:solidFill>
                  <a:srgbClr val="0A8FFF"/>
                </a:solidFill>
                <a:latin typeface="Tahoma"/>
                <a:cs typeface="Tahoma"/>
              </a:rPr>
              <a:t>rm</a:t>
            </a:r>
            <a:r>
              <a:rPr sz="1400" spc="-10" dirty="0">
                <a:solidFill>
                  <a:srgbClr val="0A8FFF"/>
                </a:solidFill>
                <a:latin typeface="Tahoma"/>
                <a:cs typeface="Tahoma"/>
              </a:rPr>
              <a:t>a</a:t>
            </a:r>
            <a:r>
              <a:rPr sz="1400" spc="-5" dirty="0">
                <a:solidFill>
                  <a:srgbClr val="0A8FFF"/>
                </a:solidFill>
                <a:latin typeface="Tahoma"/>
                <a:cs typeface="Tahoma"/>
              </a:rPr>
              <a:t>ç</a:t>
            </a:r>
            <a:r>
              <a:rPr sz="1400" spc="5" dirty="0">
                <a:solidFill>
                  <a:srgbClr val="0A8FFF"/>
                </a:solidFill>
                <a:latin typeface="Tahoma"/>
                <a:cs typeface="Tahoma"/>
              </a:rPr>
              <a:t>õ</a:t>
            </a:r>
            <a:r>
              <a:rPr sz="1400" dirty="0">
                <a:solidFill>
                  <a:srgbClr val="0A8FFF"/>
                </a:solidFill>
                <a:latin typeface="Tahoma"/>
                <a:cs typeface="Tahoma"/>
              </a:rPr>
              <a:t>es</a:t>
            </a:r>
            <a:r>
              <a:rPr sz="1400" spc="65" dirty="0">
                <a:solidFill>
                  <a:srgbClr val="0A8FF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A8FFF"/>
                </a:solidFill>
                <a:latin typeface="Tahoma"/>
                <a:cs typeface="Tahoma"/>
              </a:rPr>
              <a:t>so</a:t>
            </a:r>
            <a:r>
              <a:rPr sz="1400" spc="5" dirty="0">
                <a:solidFill>
                  <a:srgbClr val="0A8FFF"/>
                </a:solidFill>
                <a:latin typeface="Tahoma"/>
                <a:cs typeface="Tahoma"/>
              </a:rPr>
              <a:t>b</a:t>
            </a:r>
            <a:r>
              <a:rPr sz="1400" spc="-5" dirty="0">
                <a:solidFill>
                  <a:srgbClr val="0A8FFF"/>
                </a:solidFill>
                <a:latin typeface="Tahoma"/>
                <a:cs typeface="Tahoma"/>
              </a:rPr>
              <a:t>r</a:t>
            </a:r>
            <a:r>
              <a:rPr sz="1400" dirty="0">
                <a:solidFill>
                  <a:srgbClr val="0A8FFF"/>
                </a:solidFill>
                <a:latin typeface="Tahoma"/>
                <a:cs typeface="Tahoma"/>
              </a:rPr>
              <a:t>e</a:t>
            </a:r>
            <a:r>
              <a:rPr sz="1400" spc="70" dirty="0">
                <a:solidFill>
                  <a:srgbClr val="0A8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A8FFF"/>
                </a:solidFill>
                <a:latin typeface="Tahoma"/>
                <a:cs typeface="Tahoma"/>
              </a:rPr>
              <a:t>a</a:t>
            </a:r>
            <a:r>
              <a:rPr sz="1400" spc="85" dirty="0">
                <a:solidFill>
                  <a:srgbClr val="0A8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A8FFF"/>
                </a:solidFill>
                <a:latin typeface="Tahoma"/>
                <a:cs typeface="Tahoma"/>
              </a:rPr>
              <a:t>v</a:t>
            </a:r>
            <a:r>
              <a:rPr sz="1400" spc="-10" dirty="0">
                <a:solidFill>
                  <a:srgbClr val="0A8FFF"/>
                </a:solidFill>
                <a:latin typeface="Tahoma"/>
                <a:cs typeface="Tahoma"/>
              </a:rPr>
              <a:t>a</a:t>
            </a:r>
            <a:r>
              <a:rPr sz="1400" spc="-5" dirty="0">
                <a:solidFill>
                  <a:srgbClr val="0A8FFF"/>
                </a:solidFill>
                <a:latin typeface="Tahoma"/>
                <a:cs typeface="Tahoma"/>
              </a:rPr>
              <a:t>cinaçã</a:t>
            </a:r>
            <a:r>
              <a:rPr sz="1400" dirty="0">
                <a:solidFill>
                  <a:srgbClr val="0A8FFF"/>
                </a:solidFill>
                <a:latin typeface="Tahoma"/>
                <a:cs typeface="Tahoma"/>
              </a:rPr>
              <a:t>o</a:t>
            </a:r>
            <a:r>
              <a:rPr sz="1400" spc="105" dirty="0">
                <a:solidFill>
                  <a:srgbClr val="0A8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A8FFF"/>
                </a:solidFill>
                <a:latin typeface="Tahoma"/>
                <a:cs typeface="Tahoma"/>
              </a:rPr>
              <a:t>e</a:t>
            </a:r>
            <a:r>
              <a:rPr sz="1400" spc="-5" dirty="0">
                <a:solidFill>
                  <a:srgbClr val="0A8FFF"/>
                </a:solidFill>
                <a:latin typeface="Tahoma"/>
                <a:cs typeface="Tahoma"/>
              </a:rPr>
              <a:t>st</a:t>
            </a:r>
            <a:r>
              <a:rPr sz="1400" spc="-10" dirty="0">
                <a:solidFill>
                  <a:srgbClr val="0A8FFF"/>
                </a:solidFill>
                <a:latin typeface="Tahoma"/>
                <a:cs typeface="Tahoma"/>
              </a:rPr>
              <a:t>a</a:t>
            </a:r>
            <a:r>
              <a:rPr sz="1400" spc="-5" dirty="0">
                <a:solidFill>
                  <a:srgbClr val="0A8FFF"/>
                </a:solidFill>
                <a:latin typeface="Tahoma"/>
                <a:cs typeface="Tahoma"/>
              </a:rPr>
              <a:t>r</a:t>
            </a:r>
            <a:r>
              <a:rPr sz="1400" spc="-10" dirty="0">
                <a:solidFill>
                  <a:srgbClr val="0A8FFF"/>
                </a:solidFill>
                <a:latin typeface="Tahoma"/>
                <a:cs typeface="Tahoma"/>
              </a:rPr>
              <a:t>ã</a:t>
            </a:r>
            <a:r>
              <a:rPr sz="1400" dirty="0">
                <a:solidFill>
                  <a:srgbClr val="0A8FFF"/>
                </a:solidFill>
                <a:latin typeface="Tahoma"/>
                <a:cs typeface="Tahoma"/>
              </a:rPr>
              <a:t>o</a:t>
            </a:r>
            <a:r>
              <a:rPr sz="1400" spc="70" dirty="0">
                <a:solidFill>
                  <a:srgbClr val="0A8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A8FFF"/>
                </a:solidFill>
                <a:latin typeface="Tahoma"/>
                <a:cs typeface="Tahoma"/>
              </a:rPr>
              <a:t>pub</a:t>
            </a:r>
            <a:r>
              <a:rPr sz="1400" spc="5" dirty="0">
                <a:solidFill>
                  <a:srgbClr val="0A8FFF"/>
                </a:solidFill>
                <a:latin typeface="Tahoma"/>
                <a:cs typeface="Tahoma"/>
              </a:rPr>
              <a:t>l</a:t>
            </a:r>
            <a:r>
              <a:rPr sz="1400" dirty="0">
                <a:solidFill>
                  <a:srgbClr val="0A8FFF"/>
                </a:solidFill>
                <a:latin typeface="Tahoma"/>
                <a:cs typeface="Tahoma"/>
              </a:rPr>
              <a:t>icadas</a:t>
            </a:r>
            <a:r>
              <a:rPr sz="1400" spc="80" dirty="0">
                <a:solidFill>
                  <a:srgbClr val="0A8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A8FFF"/>
                </a:solidFill>
                <a:latin typeface="Tahoma"/>
                <a:cs typeface="Tahoma"/>
              </a:rPr>
              <a:t>a</a:t>
            </a:r>
            <a:r>
              <a:rPr sz="1400" spc="75" dirty="0">
                <a:solidFill>
                  <a:srgbClr val="0A8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A8FFF"/>
                </a:solidFill>
                <a:latin typeface="Tahoma"/>
                <a:cs typeface="Tahoma"/>
              </a:rPr>
              <a:t>partir</a:t>
            </a:r>
            <a:r>
              <a:rPr sz="1400" spc="75" dirty="0">
                <a:solidFill>
                  <a:srgbClr val="0A8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A8FFF"/>
                </a:solidFill>
                <a:latin typeface="Tahoma"/>
                <a:cs typeface="Tahoma"/>
              </a:rPr>
              <a:t>de</a:t>
            </a:r>
            <a:r>
              <a:rPr sz="1400" spc="75" dirty="0">
                <a:solidFill>
                  <a:srgbClr val="0A8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A8FFF"/>
                </a:solidFill>
                <a:latin typeface="Tahoma"/>
                <a:cs typeface="Tahoma"/>
              </a:rPr>
              <a:t>31</a:t>
            </a:r>
            <a:r>
              <a:rPr sz="1400" spc="5" dirty="0">
                <a:solidFill>
                  <a:srgbClr val="0A8FFF"/>
                </a:solidFill>
                <a:latin typeface="Tahoma"/>
                <a:cs typeface="Tahoma"/>
              </a:rPr>
              <a:t>/</a:t>
            </a:r>
            <a:r>
              <a:rPr sz="1400" dirty="0">
                <a:solidFill>
                  <a:srgbClr val="0A8FFF"/>
                </a:solidFill>
                <a:latin typeface="Tahoma"/>
                <a:cs typeface="Tahoma"/>
              </a:rPr>
              <a:t>7</a:t>
            </a:r>
            <a:r>
              <a:rPr sz="1400" spc="70" dirty="0">
                <a:solidFill>
                  <a:srgbClr val="0A8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A8FFF"/>
                </a:solidFill>
                <a:latin typeface="Tahoma"/>
                <a:cs typeface="Tahoma"/>
              </a:rPr>
              <a:t>no</a:t>
            </a:r>
            <a:r>
              <a:rPr sz="1400" spc="80" dirty="0">
                <a:solidFill>
                  <a:srgbClr val="0A8FF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A8FFF"/>
                </a:solidFill>
                <a:latin typeface="Tahoma"/>
                <a:cs typeface="Tahoma"/>
              </a:rPr>
              <a:t>sit</a:t>
            </a:r>
            <a:r>
              <a:rPr sz="1400" dirty="0">
                <a:solidFill>
                  <a:srgbClr val="0A8FFF"/>
                </a:solidFill>
                <a:latin typeface="Tahoma"/>
                <a:cs typeface="Tahoma"/>
              </a:rPr>
              <a:t>e: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876171" y="631761"/>
            <a:ext cx="3390900" cy="215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89"/>
              </a:lnSpc>
            </a:pPr>
            <a:r>
              <a:rPr sz="1700" b="1" spc="-10" dirty="0">
                <a:solidFill>
                  <a:srgbClr val="DD21AC"/>
                </a:solidFill>
                <a:latin typeface="Tahoma"/>
                <a:cs typeface="Tahoma"/>
              </a:rPr>
              <a:t>saude.g</a:t>
            </a:r>
            <a:r>
              <a:rPr sz="1700" b="1" spc="-30" dirty="0">
                <a:solidFill>
                  <a:srgbClr val="DD21AC"/>
                </a:solidFill>
                <a:latin typeface="Tahoma"/>
                <a:cs typeface="Tahoma"/>
              </a:rPr>
              <a:t>o</a:t>
            </a:r>
            <a:r>
              <a:rPr sz="1700" b="1" spc="-10" dirty="0">
                <a:solidFill>
                  <a:srgbClr val="DD21AC"/>
                </a:solidFill>
                <a:latin typeface="Tahoma"/>
                <a:cs typeface="Tahoma"/>
              </a:rPr>
              <a:t>v</a:t>
            </a:r>
            <a:r>
              <a:rPr sz="1700" b="1" spc="-20" dirty="0">
                <a:solidFill>
                  <a:srgbClr val="DD21AC"/>
                </a:solidFill>
                <a:latin typeface="Tahoma"/>
                <a:cs typeface="Tahoma"/>
              </a:rPr>
              <a:t>.</a:t>
            </a:r>
            <a:r>
              <a:rPr sz="1700" b="1" spc="-10" dirty="0">
                <a:solidFill>
                  <a:srgbClr val="DD21AC"/>
                </a:solidFill>
                <a:latin typeface="Tahoma"/>
                <a:cs typeface="Tahoma"/>
              </a:rPr>
              <a:t>br</a:t>
            </a:r>
            <a:r>
              <a:rPr sz="1700" b="1" spc="-20" dirty="0">
                <a:solidFill>
                  <a:srgbClr val="DD21AC"/>
                </a:solidFill>
                <a:latin typeface="Tahoma"/>
                <a:cs typeface="Tahoma"/>
              </a:rPr>
              <a:t>/</a:t>
            </a:r>
            <a:r>
              <a:rPr sz="1700" b="1" spc="-10" dirty="0">
                <a:solidFill>
                  <a:srgbClr val="DD21AC"/>
                </a:solidFill>
                <a:latin typeface="Tahoma"/>
                <a:cs typeface="Tahoma"/>
              </a:rPr>
              <a:t>vacin</a:t>
            </a:r>
            <a:r>
              <a:rPr sz="1700" b="1" spc="-30" dirty="0">
                <a:solidFill>
                  <a:srgbClr val="DD21AC"/>
                </a:solidFill>
                <a:latin typeface="Tahoma"/>
                <a:cs typeface="Tahoma"/>
              </a:rPr>
              <a:t>a</a:t>
            </a:r>
            <a:r>
              <a:rPr sz="1700" b="1" spc="-10" dirty="0">
                <a:solidFill>
                  <a:srgbClr val="DD21AC"/>
                </a:solidFill>
                <a:latin typeface="Tahoma"/>
                <a:cs typeface="Tahoma"/>
              </a:rPr>
              <a:t>re</a:t>
            </a:r>
            <a:r>
              <a:rPr sz="1700" b="1" spc="-25" dirty="0">
                <a:solidFill>
                  <a:srgbClr val="DD21AC"/>
                </a:solidFill>
                <a:latin typeface="Tahoma"/>
                <a:cs typeface="Tahoma"/>
              </a:rPr>
              <a:t>p</a:t>
            </a:r>
            <a:r>
              <a:rPr sz="1700" b="1" spc="-10" dirty="0">
                <a:solidFill>
                  <a:srgbClr val="DD21AC"/>
                </a:solidFill>
                <a:latin typeface="Tahoma"/>
                <a:cs typeface="Tahoma"/>
              </a:rPr>
              <a:t>rot</a:t>
            </a:r>
            <a:r>
              <a:rPr sz="1700" b="1" spc="-25" dirty="0">
                <a:solidFill>
                  <a:srgbClr val="DD21AC"/>
                </a:solidFill>
                <a:latin typeface="Tahoma"/>
                <a:cs typeface="Tahoma"/>
              </a:rPr>
              <a:t>eg</a:t>
            </a:r>
            <a:r>
              <a:rPr sz="1700" b="1" spc="-10" dirty="0">
                <a:solidFill>
                  <a:srgbClr val="DD21AC"/>
                </a:solidFill>
                <a:latin typeface="Tahoma"/>
                <a:cs typeface="Tahoma"/>
              </a:rPr>
              <a:t>er</a:t>
            </a:r>
            <a:endParaRPr sz="170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994787" y="1132301"/>
            <a:ext cx="3154558" cy="38441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80303" y="1918462"/>
            <a:ext cx="1117268" cy="9966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449319" y="2124989"/>
            <a:ext cx="945174" cy="8520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651074" y="1012051"/>
            <a:ext cx="1443456" cy="147930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87986" y="3295433"/>
            <a:ext cx="1392299" cy="132066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3310" rIns="0" bIns="0" rtlCol="0">
            <a:spAutoFit/>
          </a:bodyPr>
          <a:lstStyle/>
          <a:p>
            <a:pPr marL="60960">
              <a:lnSpc>
                <a:spcPts val="2405"/>
              </a:lnSpc>
            </a:pPr>
            <a:r>
              <a:rPr sz="2050" spc="-5" dirty="0">
                <a:solidFill>
                  <a:srgbClr val="0A8FFF"/>
                </a:solidFill>
              </a:rPr>
              <a:t>PAR</a:t>
            </a:r>
            <a:r>
              <a:rPr sz="2050" dirty="0">
                <a:solidFill>
                  <a:srgbClr val="0A8FFF"/>
                </a:solidFill>
              </a:rPr>
              <a:t>C</a:t>
            </a:r>
            <a:r>
              <a:rPr sz="2050" spc="-5" dirty="0">
                <a:solidFill>
                  <a:srgbClr val="0A8FFF"/>
                </a:solidFill>
              </a:rPr>
              <a:t>ERIA</a:t>
            </a:r>
            <a:r>
              <a:rPr sz="2050" dirty="0">
                <a:solidFill>
                  <a:srgbClr val="0A8FFF"/>
                </a:solidFill>
              </a:rPr>
              <a:t>S</a:t>
            </a:r>
            <a:r>
              <a:rPr sz="2050" spc="80" dirty="0">
                <a:solidFill>
                  <a:srgbClr val="0A8FFF"/>
                </a:solidFill>
                <a:latin typeface="Times New Roman"/>
                <a:cs typeface="Times New Roman"/>
              </a:rPr>
              <a:t> </a:t>
            </a:r>
            <a:r>
              <a:rPr sz="2050" spc="-5" dirty="0">
                <a:solidFill>
                  <a:srgbClr val="0A8FFF"/>
                </a:solidFill>
              </a:rPr>
              <a:t>CONFIR</a:t>
            </a:r>
            <a:r>
              <a:rPr sz="2050" spc="10" dirty="0">
                <a:solidFill>
                  <a:srgbClr val="0A8FFF"/>
                </a:solidFill>
              </a:rPr>
              <a:t>M</a:t>
            </a:r>
            <a:r>
              <a:rPr sz="2050" dirty="0">
                <a:solidFill>
                  <a:srgbClr val="0A8FFF"/>
                </a:solidFill>
              </a:rPr>
              <a:t>ADAS</a:t>
            </a:r>
            <a:endParaRPr sz="205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608576" y="277499"/>
            <a:ext cx="3875404" cy="2127250"/>
          </a:xfrm>
          <a:custGeom>
            <a:avLst/>
            <a:gdLst/>
            <a:ahLst/>
            <a:cxnLst/>
            <a:rect l="l" t="t" r="r" b="b"/>
            <a:pathLst>
              <a:path w="3875404" h="2127250">
                <a:moveTo>
                  <a:pt x="0" y="2126991"/>
                </a:moveTo>
                <a:lnTo>
                  <a:pt x="3875166" y="2126991"/>
                </a:lnTo>
                <a:lnTo>
                  <a:pt x="3875166" y="0"/>
                </a:lnTo>
                <a:lnTo>
                  <a:pt x="0" y="0"/>
                </a:lnTo>
                <a:lnTo>
                  <a:pt x="0" y="2126991"/>
                </a:lnTo>
                <a:close/>
              </a:path>
            </a:pathLst>
          </a:custGeom>
          <a:ln w="28574">
            <a:solidFill>
              <a:srgbClr val="0A8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05462" y="389513"/>
            <a:ext cx="3875404" cy="2474595"/>
          </a:xfrm>
          <a:custGeom>
            <a:avLst/>
            <a:gdLst/>
            <a:ahLst/>
            <a:cxnLst/>
            <a:rect l="l" t="t" r="r" b="b"/>
            <a:pathLst>
              <a:path w="3875404" h="2474595">
                <a:moveTo>
                  <a:pt x="0" y="2474082"/>
                </a:moveTo>
                <a:lnTo>
                  <a:pt x="3875166" y="2474082"/>
                </a:lnTo>
                <a:lnTo>
                  <a:pt x="3875166" y="0"/>
                </a:lnTo>
                <a:lnTo>
                  <a:pt x="0" y="0"/>
                </a:lnTo>
                <a:lnTo>
                  <a:pt x="0" y="2474082"/>
                </a:lnTo>
                <a:close/>
              </a:path>
            </a:pathLst>
          </a:custGeom>
          <a:solidFill>
            <a:srgbClr val="FFE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772917" y="620204"/>
            <a:ext cx="3338829" cy="2009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sz="1700" b="1" spc="-20" dirty="0">
                <a:solidFill>
                  <a:srgbClr val="0A8FFF"/>
                </a:solidFill>
                <a:latin typeface="Tahoma"/>
                <a:cs typeface="Tahoma"/>
              </a:rPr>
              <a:t>SE</a:t>
            </a:r>
            <a:r>
              <a:rPr sz="1700" b="1" spc="-10" dirty="0">
                <a:solidFill>
                  <a:srgbClr val="0A8FFF"/>
                </a:solidFill>
                <a:latin typeface="Tahoma"/>
                <a:cs typeface="Tahoma"/>
              </a:rPr>
              <a:t>JA</a:t>
            </a:r>
            <a:r>
              <a:rPr sz="1700" b="1" spc="60" dirty="0">
                <a:solidFill>
                  <a:srgbClr val="0A8FFF"/>
                </a:solidFill>
                <a:latin typeface="Times New Roman"/>
                <a:cs typeface="Times New Roman"/>
              </a:rPr>
              <a:t> </a:t>
            </a:r>
            <a:r>
              <a:rPr sz="1700" b="1" spc="-15" dirty="0">
                <a:solidFill>
                  <a:srgbClr val="0A8FFF"/>
                </a:solidFill>
                <a:latin typeface="Tahoma"/>
                <a:cs typeface="Tahoma"/>
              </a:rPr>
              <a:t>UM</a:t>
            </a:r>
            <a:r>
              <a:rPr sz="1700" b="1" spc="75" dirty="0">
                <a:solidFill>
                  <a:srgbClr val="0A8FFF"/>
                </a:solidFill>
                <a:latin typeface="Times New Roman"/>
                <a:cs typeface="Times New Roman"/>
              </a:rPr>
              <a:t> </a:t>
            </a:r>
            <a:r>
              <a:rPr sz="1700" b="1" spc="-20" dirty="0">
                <a:solidFill>
                  <a:srgbClr val="0A8FFF"/>
                </a:solidFill>
                <a:latin typeface="Tahoma"/>
                <a:cs typeface="Tahoma"/>
              </a:rPr>
              <a:t>P</a:t>
            </a:r>
            <a:r>
              <a:rPr sz="1700" b="1" spc="-10" dirty="0">
                <a:solidFill>
                  <a:srgbClr val="0A8FFF"/>
                </a:solidFill>
                <a:latin typeface="Tahoma"/>
                <a:cs typeface="Tahoma"/>
              </a:rPr>
              <a:t>A</a:t>
            </a:r>
            <a:r>
              <a:rPr sz="1700" b="1" spc="-20" dirty="0">
                <a:solidFill>
                  <a:srgbClr val="0A8FFF"/>
                </a:solidFill>
                <a:latin typeface="Tahoma"/>
                <a:cs typeface="Tahoma"/>
              </a:rPr>
              <a:t>RCEI</a:t>
            </a:r>
            <a:r>
              <a:rPr sz="1700" b="1" spc="-25" dirty="0">
                <a:solidFill>
                  <a:srgbClr val="0A8FFF"/>
                </a:solidFill>
                <a:latin typeface="Tahoma"/>
                <a:cs typeface="Tahoma"/>
              </a:rPr>
              <a:t>R</a:t>
            </a:r>
            <a:r>
              <a:rPr sz="1700" b="1" spc="-15" dirty="0">
                <a:solidFill>
                  <a:srgbClr val="0A8FFF"/>
                </a:solidFill>
                <a:latin typeface="Tahoma"/>
                <a:cs typeface="Tahoma"/>
              </a:rPr>
              <a:t>O</a:t>
            </a:r>
            <a:r>
              <a:rPr sz="1700" b="1" spc="45" dirty="0">
                <a:solidFill>
                  <a:srgbClr val="0A8FFF"/>
                </a:solidFill>
                <a:latin typeface="Times New Roman"/>
                <a:cs typeface="Times New Roman"/>
              </a:rPr>
              <a:t> </a:t>
            </a:r>
            <a:r>
              <a:rPr sz="1700" b="1" spc="-20" dirty="0">
                <a:solidFill>
                  <a:srgbClr val="0A8FFF"/>
                </a:solidFill>
                <a:latin typeface="Tahoma"/>
                <a:cs typeface="Tahoma"/>
              </a:rPr>
              <a:t>D</a:t>
            </a:r>
            <a:r>
              <a:rPr sz="1700" b="1" spc="-15" dirty="0">
                <a:solidFill>
                  <a:srgbClr val="0A8FFF"/>
                </a:solidFill>
                <a:latin typeface="Tahoma"/>
                <a:cs typeface="Tahoma"/>
              </a:rPr>
              <a:t>A</a:t>
            </a:r>
            <a:r>
              <a:rPr sz="1700" b="1" spc="60" dirty="0">
                <a:solidFill>
                  <a:srgbClr val="0A8FFF"/>
                </a:solidFill>
                <a:latin typeface="Times New Roman"/>
                <a:cs typeface="Times New Roman"/>
              </a:rPr>
              <a:t> </a:t>
            </a:r>
            <a:r>
              <a:rPr sz="1700" b="1" spc="-20" dirty="0">
                <a:solidFill>
                  <a:srgbClr val="0A8FFF"/>
                </a:solidFill>
                <a:latin typeface="Tahoma"/>
                <a:cs typeface="Tahoma"/>
              </a:rPr>
              <a:t>SAÚDE</a:t>
            </a:r>
            <a:endParaRPr sz="1700">
              <a:latin typeface="Tahoma"/>
              <a:cs typeface="Tahoma"/>
            </a:endParaRPr>
          </a:p>
          <a:p>
            <a:pPr marL="26670" algn="just">
              <a:lnSpc>
                <a:spcPct val="100000"/>
              </a:lnSpc>
              <a:spcBef>
                <a:spcPts val="965"/>
              </a:spcBef>
            </a:pPr>
            <a:r>
              <a:rPr sz="1050" b="1" dirty="0">
                <a:solidFill>
                  <a:srgbClr val="DD21AC"/>
                </a:solidFill>
                <a:latin typeface="Tahoma"/>
                <a:cs typeface="Tahoma"/>
              </a:rPr>
              <a:t>CON</a:t>
            </a:r>
            <a:r>
              <a:rPr sz="1050" b="1" spc="-5" dirty="0">
                <a:solidFill>
                  <a:srgbClr val="DD21AC"/>
                </a:solidFill>
                <a:latin typeface="Tahoma"/>
                <a:cs typeface="Tahoma"/>
              </a:rPr>
              <a:t>TAT</a:t>
            </a:r>
            <a:r>
              <a:rPr sz="1050" b="1" dirty="0">
                <a:solidFill>
                  <a:srgbClr val="DD21AC"/>
                </a:solidFill>
                <a:latin typeface="Tahoma"/>
                <a:cs typeface="Tahoma"/>
              </a:rPr>
              <a:t>O</a:t>
            </a:r>
            <a:r>
              <a:rPr sz="1050" b="1" spc="20" dirty="0">
                <a:solidFill>
                  <a:srgbClr val="DD21AC"/>
                </a:solidFill>
                <a:latin typeface="Times New Roman"/>
                <a:cs typeface="Times New Roman"/>
              </a:rPr>
              <a:t> </a:t>
            </a:r>
            <a:r>
              <a:rPr sz="1050" b="1" dirty="0">
                <a:solidFill>
                  <a:srgbClr val="DD21AC"/>
                </a:solidFill>
                <a:latin typeface="Tahoma"/>
                <a:cs typeface="Tahoma"/>
              </a:rPr>
              <a:t>-</a:t>
            </a:r>
            <a:r>
              <a:rPr sz="1050" b="1" spc="50" dirty="0">
                <a:solidFill>
                  <a:srgbClr val="DD21AC"/>
                </a:solidFill>
                <a:latin typeface="Times New Roman"/>
                <a:cs typeface="Times New Roman"/>
              </a:rPr>
              <a:t> </a:t>
            </a:r>
            <a:r>
              <a:rPr sz="1050" b="1" dirty="0">
                <a:solidFill>
                  <a:srgbClr val="DD21AC"/>
                </a:solidFill>
                <a:latin typeface="Tahoma"/>
                <a:cs typeface="Tahoma"/>
              </a:rPr>
              <a:t>COOR</a:t>
            </a:r>
            <a:r>
              <a:rPr sz="1050" b="1" spc="5" dirty="0">
                <a:solidFill>
                  <a:srgbClr val="DD21AC"/>
                </a:solidFill>
                <a:latin typeface="Tahoma"/>
                <a:cs typeface="Tahoma"/>
              </a:rPr>
              <a:t>D</a:t>
            </a:r>
            <a:r>
              <a:rPr sz="1050" b="1" spc="-5" dirty="0">
                <a:solidFill>
                  <a:srgbClr val="DD21AC"/>
                </a:solidFill>
                <a:latin typeface="Tahoma"/>
                <a:cs typeface="Tahoma"/>
              </a:rPr>
              <a:t>ENAÇÃ</a:t>
            </a:r>
            <a:r>
              <a:rPr sz="1050" b="1" dirty="0">
                <a:solidFill>
                  <a:srgbClr val="DD21AC"/>
                </a:solidFill>
                <a:latin typeface="Tahoma"/>
                <a:cs typeface="Tahoma"/>
              </a:rPr>
              <a:t>O</a:t>
            </a:r>
            <a:r>
              <a:rPr sz="1050" b="1" spc="15" dirty="0">
                <a:solidFill>
                  <a:srgbClr val="DD21AC"/>
                </a:solidFill>
                <a:latin typeface="Times New Roman"/>
                <a:cs typeface="Times New Roman"/>
              </a:rPr>
              <a:t> </a:t>
            </a:r>
            <a:r>
              <a:rPr sz="1050" b="1" dirty="0">
                <a:solidFill>
                  <a:srgbClr val="DD21AC"/>
                </a:solidFill>
                <a:latin typeface="Tahoma"/>
                <a:cs typeface="Tahoma"/>
              </a:rPr>
              <a:t>DE</a:t>
            </a:r>
            <a:r>
              <a:rPr sz="1050" b="1" spc="45" dirty="0">
                <a:solidFill>
                  <a:srgbClr val="DD21AC"/>
                </a:solidFill>
                <a:latin typeface="Times New Roman"/>
                <a:cs typeface="Times New Roman"/>
              </a:rPr>
              <a:t> </a:t>
            </a:r>
            <a:r>
              <a:rPr sz="1050" b="1" dirty="0">
                <a:solidFill>
                  <a:srgbClr val="DD21AC"/>
                </a:solidFill>
                <a:latin typeface="Tahoma"/>
                <a:cs typeface="Tahoma"/>
              </a:rPr>
              <a:t>P</a:t>
            </a:r>
            <a:r>
              <a:rPr sz="1050" b="1" spc="-5" dirty="0">
                <a:solidFill>
                  <a:srgbClr val="DD21AC"/>
                </a:solidFill>
                <a:latin typeface="Tahoma"/>
                <a:cs typeface="Tahoma"/>
              </a:rPr>
              <a:t>A</a:t>
            </a:r>
            <a:r>
              <a:rPr sz="1050" b="1" dirty="0">
                <a:solidFill>
                  <a:srgbClr val="DD21AC"/>
                </a:solidFill>
                <a:latin typeface="Tahoma"/>
                <a:cs typeface="Tahoma"/>
              </a:rPr>
              <a:t>RC</a:t>
            </a:r>
            <a:r>
              <a:rPr sz="1050" b="1" spc="-5" dirty="0">
                <a:solidFill>
                  <a:srgbClr val="DD21AC"/>
                </a:solidFill>
                <a:latin typeface="Tahoma"/>
                <a:cs typeface="Tahoma"/>
              </a:rPr>
              <a:t>ER</a:t>
            </a:r>
            <a:r>
              <a:rPr sz="1050" b="1" spc="5" dirty="0">
                <a:solidFill>
                  <a:srgbClr val="DD21AC"/>
                </a:solidFill>
                <a:latin typeface="Tahoma"/>
                <a:cs typeface="Tahoma"/>
              </a:rPr>
              <a:t>I</a:t>
            </a:r>
            <a:r>
              <a:rPr sz="1050" b="1" spc="-5" dirty="0">
                <a:solidFill>
                  <a:srgbClr val="DD21AC"/>
                </a:solidFill>
                <a:latin typeface="Tahoma"/>
                <a:cs typeface="Tahoma"/>
              </a:rPr>
              <a:t>A</a:t>
            </a:r>
            <a:r>
              <a:rPr sz="1050" b="1" dirty="0">
                <a:solidFill>
                  <a:srgbClr val="DD21AC"/>
                </a:solidFill>
                <a:latin typeface="Tahoma"/>
                <a:cs typeface="Tahoma"/>
              </a:rPr>
              <a:t>S</a:t>
            </a:r>
            <a:endParaRPr sz="1050">
              <a:latin typeface="Tahoma"/>
              <a:cs typeface="Tahoma"/>
            </a:endParaRPr>
          </a:p>
          <a:p>
            <a:pPr marL="26670" marR="1497330" algn="just">
              <a:lnSpc>
                <a:spcPts val="1450"/>
              </a:lnSpc>
              <a:spcBef>
                <a:spcPts val="70"/>
              </a:spcBef>
            </a:pPr>
            <a:r>
              <a:rPr sz="1050" b="1" dirty="0">
                <a:latin typeface="Calibri"/>
                <a:cs typeface="Calibri"/>
              </a:rPr>
              <a:t>E-m</a:t>
            </a:r>
            <a:r>
              <a:rPr sz="1050" b="1" spc="-5" dirty="0">
                <a:latin typeface="Calibri"/>
                <a:cs typeface="Calibri"/>
              </a:rPr>
              <a:t>a</a:t>
            </a:r>
            <a:r>
              <a:rPr sz="1050" b="1" dirty="0">
                <a:latin typeface="Calibri"/>
                <a:cs typeface="Calibri"/>
              </a:rPr>
              <a:t>il</a:t>
            </a:r>
            <a:r>
              <a:rPr sz="1050" b="1" spc="-4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Calibri"/>
                <a:cs typeface="Calibri"/>
              </a:rPr>
              <a:t>-</a:t>
            </a:r>
            <a:r>
              <a:rPr sz="1050" spc="-25" dirty="0">
                <a:latin typeface="Times New Roman"/>
                <a:cs typeface="Times New Roman"/>
              </a:rPr>
              <a:t> </a:t>
            </a:r>
            <a:r>
              <a:rPr sz="1050" spc="-5" dirty="0">
                <a:latin typeface="Calibri"/>
                <a:cs typeface="Calibri"/>
              </a:rPr>
              <a:t>pa</a:t>
            </a:r>
            <a:r>
              <a:rPr sz="1050" dirty="0">
                <a:latin typeface="Calibri"/>
                <a:cs typeface="Calibri"/>
              </a:rPr>
              <a:t>rcerias</a:t>
            </a:r>
            <a:r>
              <a:rPr sz="1050" spc="-5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Calibri"/>
                <a:cs typeface="Calibri"/>
              </a:rPr>
              <a:t>@</a:t>
            </a:r>
            <a:r>
              <a:rPr sz="1050" spc="-10" dirty="0">
                <a:latin typeface="Calibri"/>
                <a:cs typeface="Calibri"/>
              </a:rPr>
              <a:t>s</a:t>
            </a:r>
            <a:r>
              <a:rPr sz="1050" dirty="0">
                <a:latin typeface="Calibri"/>
                <a:cs typeface="Calibri"/>
              </a:rPr>
              <a:t>a</a:t>
            </a:r>
            <a:r>
              <a:rPr sz="1050" spc="-5" dirty="0">
                <a:latin typeface="Calibri"/>
                <a:cs typeface="Calibri"/>
              </a:rPr>
              <a:t>ude.</a:t>
            </a:r>
            <a:r>
              <a:rPr sz="1050" spc="-10" dirty="0">
                <a:latin typeface="Calibri"/>
                <a:cs typeface="Calibri"/>
              </a:rPr>
              <a:t>g</a:t>
            </a:r>
            <a:r>
              <a:rPr sz="1050" spc="-5" dirty="0">
                <a:latin typeface="Calibri"/>
                <a:cs typeface="Calibri"/>
              </a:rPr>
              <a:t>o</a:t>
            </a:r>
            <a:r>
              <a:rPr sz="1050" dirty="0">
                <a:latin typeface="Calibri"/>
                <a:cs typeface="Calibri"/>
              </a:rPr>
              <a:t>v.br</a:t>
            </a:r>
            <a:r>
              <a:rPr sz="1050" dirty="0">
                <a:latin typeface="Times New Roman"/>
                <a:cs typeface="Times New Roman"/>
              </a:rPr>
              <a:t> </a:t>
            </a:r>
            <a:r>
              <a:rPr sz="1050" b="1" spc="-5" dirty="0">
                <a:latin typeface="Calibri"/>
                <a:cs typeface="Calibri"/>
              </a:rPr>
              <a:t>A</a:t>
            </a:r>
            <a:r>
              <a:rPr sz="1050" b="1" dirty="0">
                <a:latin typeface="Calibri"/>
                <a:cs typeface="Calibri"/>
              </a:rPr>
              <a:t>na</a:t>
            </a:r>
            <a:r>
              <a:rPr sz="1050" b="1" spc="-45" dirty="0">
                <a:latin typeface="Times New Roman"/>
                <a:cs typeface="Times New Roman"/>
              </a:rPr>
              <a:t> </a:t>
            </a:r>
            <a:r>
              <a:rPr sz="1050" b="1" dirty="0">
                <a:latin typeface="Calibri"/>
                <a:cs typeface="Calibri"/>
              </a:rPr>
              <a:t>K</a:t>
            </a:r>
            <a:r>
              <a:rPr sz="1050" b="1" spc="-10" dirty="0">
                <a:latin typeface="Calibri"/>
                <a:cs typeface="Calibri"/>
              </a:rPr>
              <a:t>a</a:t>
            </a:r>
            <a:r>
              <a:rPr sz="1050" b="1" spc="-5" dirty="0">
                <a:latin typeface="Calibri"/>
                <a:cs typeface="Calibri"/>
              </a:rPr>
              <a:t>rl</a:t>
            </a:r>
            <a:r>
              <a:rPr sz="1050" b="1" dirty="0">
                <a:latin typeface="Calibri"/>
                <a:cs typeface="Calibri"/>
              </a:rPr>
              <a:t>a</a:t>
            </a:r>
            <a:r>
              <a:rPr sz="1050" b="1" spc="-30" dirty="0">
                <a:latin typeface="Times New Roman"/>
                <a:cs typeface="Times New Roman"/>
              </a:rPr>
              <a:t> </a:t>
            </a:r>
            <a:r>
              <a:rPr sz="1050" b="1" spc="-5" dirty="0">
                <a:latin typeface="Calibri"/>
                <a:cs typeface="Calibri"/>
              </a:rPr>
              <a:t>Gu</a:t>
            </a:r>
            <a:r>
              <a:rPr sz="1050" b="1" spc="-10" dirty="0">
                <a:latin typeface="Calibri"/>
                <a:cs typeface="Calibri"/>
              </a:rPr>
              <a:t>e</a:t>
            </a:r>
            <a:r>
              <a:rPr sz="1050" b="1" spc="-5" dirty="0">
                <a:latin typeface="Calibri"/>
                <a:cs typeface="Calibri"/>
              </a:rPr>
              <a:t>r</a:t>
            </a:r>
            <a:r>
              <a:rPr sz="1050" b="1" spc="-10" dirty="0">
                <a:latin typeface="Calibri"/>
                <a:cs typeface="Calibri"/>
              </a:rPr>
              <a:t>r</a:t>
            </a:r>
            <a:r>
              <a:rPr sz="1050" b="1" dirty="0">
                <a:latin typeface="Calibri"/>
                <a:cs typeface="Calibri"/>
              </a:rPr>
              <a:t>a</a:t>
            </a:r>
            <a:r>
              <a:rPr sz="1050" b="1" spc="-3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Calibri"/>
                <a:cs typeface="Calibri"/>
              </a:rPr>
              <a:t>e</a:t>
            </a:r>
            <a:r>
              <a:rPr sz="1050" spc="-35" dirty="0">
                <a:latin typeface="Times New Roman"/>
                <a:cs typeface="Times New Roman"/>
              </a:rPr>
              <a:t> </a:t>
            </a:r>
            <a:r>
              <a:rPr sz="1050" b="1" dirty="0">
                <a:latin typeface="Calibri"/>
                <a:cs typeface="Calibri"/>
              </a:rPr>
              <a:t>N</a:t>
            </a:r>
            <a:r>
              <a:rPr sz="1050" b="1" spc="-5" dirty="0">
                <a:latin typeface="Calibri"/>
                <a:cs typeface="Calibri"/>
              </a:rPr>
              <a:t>o</a:t>
            </a:r>
            <a:r>
              <a:rPr sz="1050" b="1" dirty="0">
                <a:latin typeface="Calibri"/>
                <a:cs typeface="Calibri"/>
              </a:rPr>
              <a:t>n</a:t>
            </a:r>
            <a:r>
              <a:rPr sz="1050" b="1" spc="-10" dirty="0">
                <a:latin typeface="Calibri"/>
                <a:cs typeface="Calibri"/>
              </a:rPr>
              <a:t>a</a:t>
            </a:r>
            <a:r>
              <a:rPr sz="1050" b="1" dirty="0">
                <a:latin typeface="Calibri"/>
                <a:cs typeface="Calibri"/>
              </a:rPr>
              <a:t>to</a:t>
            </a:r>
            <a:r>
              <a:rPr sz="1050" b="1" spc="-50" dirty="0">
                <a:latin typeface="Times New Roman"/>
                <a:cs typeface="Times New Roman"/>
              </a:rPr>
              <a:t> </a:t>
            </a:r>
            <a:r>
              <a:rPr sz="1050" b="1" dirty="0">
                <a:latin typeface="Calibri"/>
                <a:cs typeface="Calibri"/>
              </a:rPr>
              <a:t>Melo</a:t>
            </a:r>
            <a:r>
              <a:rPr sz="1050" b="1" dirty="0">
                <a:latin typeface="Times New Roman"/>
                <a:cs typeface="Times New Roman"/>
              </a:rPr>
              <a:t> </a:t>
            </a:r>
            <a:r>
              <a:rPr sz="1050" b="1" dirty="0">
                <a:latin typeface="Calibri"/>
                <a:cs typeface="Calibri"/>
              </a:rPr>
              <a:t>T</a:t>
            </a:r>
            <a:r>
              <a:rPr sz="1050" b="1" spc="-5" dirty="0">
                <a:latin typeface="Calibri"/>
                <a:cs typeface="Calibri"/>
              </a:rPr>
              <a:t>e</a:t>
            </a:r>
            <a:r>
              <a:rPr sz="1050" b="1" dirty="0">
                <a:latin typeface="Calibri"/>
                <a:cs typeface="Calibri"/>
              </a:rPr>
              <a:t>l</a:t>
            </a:r>
            <a:r>
              <a:rPr sz="1050" b="1" spc="-5" dirty="0">
                <a:latin typeface="Calibri"/>
                <a:cs typeface="Calibri"/>
              </a:rPr>
              <a:t>efon</a:t>
            </a:r>
            <a:r>
              <a:rPr sz="1050" b="1" dirty="0">
                <a:latin typeface="Calibri"/>
                <a:cs typeface="Calibri"/>
              </a:rPr>
              <a:t>e</a:t>
            </a:r>
            <a:r>
              <a:rPr sz="1050" b="1" spc="-4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Calibri"/>
                <a:cs typeface="Calibri"/>
              </a:rPr>
              <a:t>-</a:t>
            </a:r>
            <a:r>
              <a:rPr sz="1050" spc="-3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Calibri"/>
                <a:cs typeface="Calibri"/>
              </a:rPr>
              <a:t>(61)</a:t>
            </a:r>
            <a:r>
              <a:rPr sz="1050" spc="-4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Calibri"/>
                <a:cs typeface="Calibri"/>
              </a:rPr>
              <a:t>3315</a:t>
            </a:r>
            <a:r>
              <a:rPr sz="1050" spc="-3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Calibri"/>
                <a:cs typeface="Calibri"/>
              </a:rPr>
              <a:t>2838</a:t>
            </a:r>
            <a:endParaRPr sz="10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"/>
              </a:spcBef>
            </a:pPr>
            <a:endParaRPr sz="1350">
              <a:latin typeface="Times New Roman"/>
              <a:cs typeface="Times New Roman"/>
            </a:endParaRPr>
          </a:p>
          <a:p>
            <a:pPr marL="26670" algn="just">
              <a:lnSpc>
                <a:spcPct val="100000"/>
              </a:lnSpc>
            </a:pPr>
            <a:r>
              <a:rPr sz="1050" b="1" dirty="0">
                <a:solidFill>
                  <a:srgbClr val="DD21AC"/>
                </a:solidFill>
                <a:latin typeface="Tahoma"/>
                <a:cs typeface="Tahoma"/>
              </a:rPr>
              <a:t>CON</a:t>
            </a:r>
            <a:r>
              <a:rPr sz="1050" b="1" spc="-5" dirty="0">
                <a:solidFill>
                  <a:srgbClr val="DD21AC"/>
                </a:solidFill>
                <a:latin typeface="Tahoma"/>
                <a:cs typeface="Tahoma"/>
              </a:rPr>
              <a:t>TAT</a:t>
            </a:r>
            <a:r>
              <a:rPr sz="1050" b="1" dirty="0">
                <a:solidFill>
                  <a:srgbClr val="DD21AC"/>
                </a:solidFill>
                <a:latin typeface="Tahoma"/>
                <a:cs typeface="Tahoma"/>
              </a:rPr>
              <a:t>O</a:t>
            </a:r>
            <a:r>
              <a:rPr sz="1050" b="1" spc="20" dirty="0">
                <a:solidFill>
                  <a:srgbClr val="DD21AC"/>
                </a:solidFill>
                <a:latin typeface="Times New Roman"/>
                <a:cs typeface="Times New Roman"/>
              </a:rPr>
              <a:t> </a:t>
            </a:r>
            <a:r>
              <a:rPr sz="1050" b="1" dirty="0">
                <a:solidFill>
                  <a:srgbClr val="DD21AC"/>
                </a:solidFill>
                <a:latin typeface="Tahoma"/>
                <a:cs typeface="Tahoma"/>
              </a:rPr>
              <a:t>-</a:t>
            </a:r>
            <a:r>
              <a:rPr sz="1050" b="1" spc="50" dirty="0">
                <a:solidFill>
                  <a:srgbClr val="DD21AC"/>
                </a:solidFill>
                <a:latin typeface="Times New Roman"/>
                <a:cs typeface="Times New Roman"/>
              </a:rPr>
              <a:t> </a:t>
            </a:r>
            <a:r>
              <a:rPr sz="1050" b="1" dirty="0">
                <a:solidFill>
                  <a:srgbClr val="DD21AC"/>
                </a:solidFill>
                <a:latin typeface="Tahoma"/>
                <a:cs typeface="Tahoma"/>
              </a:rPr>
              <a:t>COOR</a:t>
            </a:r>
            <a:r>
              <a:rPr sz="1050" b="1" spc="5" dirty="0">
                <a:solidFill>
                  <a:srgbClr val="DD21AC"/>
                </a:solidFill>
                <a:latin typeface="Tahoma"/>
                <a:cs typeface="Tahoma"/>
              </a:rPr>
              <a:t>D</a:t>
            </a:r>
            <a:r>
              <a:rPr sz="1050" b="1" spc="-5" dirty="0">
                <a:solidFill>
                  <a:srgbClr val="DD21AC"/>
                </a:solidFill>
                <a:latin typeface="Tahoma"/>
                <a:cs typeface="Tahoma"/>
              </a:rPr>
              <a:t>ENAÇÃ</a:t>
            </a:r>
            <a:r>
              <a:rPr sz="1050" b="1" dirty="0">
                <a:solidFill>
                  <a:srgbClr val="DD21AC"/>
                </a:solidFill>
                <a:latin typeface="Tahoma"/>
                <a:cs typeface="Tahoma"/>
              </a:rPr>
              <a:t>O</a:t>
            </a:r>
            <a:r>
              <a:rPr sz="1050" b="1" spc="15" dirty="0">
                <a:solidFill>
                  <a:srgbClr val="DD21AC"/>
                </a:solidFill>
                <a:latin typeface="Times New Roman"/>
                <a:cs typeface="Times New Roman"/>
              </a:rPr>
              <a:t> </a:t>
            </a:r>
            <a:r>
              <a:rPr sz="1050" b="1" dirty="0">
                <a:solidFill>
                  <a:srgbClr val="DD21AC"/>
                </a:solidFill>
                <a:latin typeface="Tahoma"/>
                <a:cs typeface="Tahoma"/>
              </a:rPr>
              <a:t>DE</a:t>
            </a:r>
            <a:r>
              <a:rPr sz="1050" b="1" spc="45" dirty="0">
                <a:solidFill>
                  <a:srgbClr val="DD21AC"/>
                </a:solidFill>
                <a:latin typeface="Times New Roman"/>
                <a:cs typeface="Times New Roman"/>
              </a:rPr>
              <a:t> </a:t>
            </a:r>
            <a:r>
              <a:rPr sz="1050" b="1" dirty="0">
                <a:solidFill>
                  <a:srgbClr val="DD21AC"/>
                </a:solidFill>
                <a:latin typeface="Tahoma"/>
                <a:cs typeface="Tahoma"/>
              </a:rPr>
              <a:t>PU</a:t>
            </a:r>
            <a:r>
              <a:rPr sz="1050" b="1" spc="-10" dirty="0">
                <a:solidFill>
                  <a:srgbClr val="DD21AC"/>
                </a:solidFill>
                <a:latin typeface="Tahoma"/>
                <a:cs typeface="Tahoma"/>
              </a:rPr>
              <a:t>B</a:t>
            </a:r>
            <a:r>
              <a:rPr sz="1050" b="1" spc="-5" dirty="0">
                <a:solidFill>
                  <a:srgbClr val="DD21AC"/>
                </a:solidFill>
                <a:latin typeface="Tahoma"/>
                <a:cs typeface="Tahoma"/>
              </a:rPr>
              <a:t>L</a:t>
            </a:r>
            <a:r>
              <a:rPr sz="1050" b="1" dirty="0">
                <a:solidFill>
                  <a:srgbClr val="DD21AC"/>
                </a:solidFill>
                <a:latin typeface="Tahoma"/>
                <a:cs typeface="Tahoma"/>
              </a:rPr>
              <a:t>ICID</a:t>
            </a:r>
            <a:r>
              <a:rPr sz="1050" b="1" spc="-5" dirty="0">
                <a:solidFill>
                  <a:srgbClr val="DD21AC"/>
                </a:solidFill>
                <a:latin typeface="Tahoma"/>
                <a:cs typeface="Tahoma"/>
              </a:rPr>
              <a:t>A</a:t>
            </a:r>
            <a:r>
              <a:rPr sz="1050" b="1" dirty="0">
                <a:solidFill>
                  <a:srgbClr val="DD21AC"/>
                </a:solidFill>
                <a:latin typeface="Tahoma"/>
                <a:cs typeface="Tahoma"/>
              </a:rPr>
              <a:t>DE</a:t>
            </a:r>
            <a:endParaRPr sz="1050">
              <a:latin typeface="Tahoma"/>
              <a:cs typeface="Tahoma"/>
            </a:endParaRPr>
          </a:p>
          <a:p>
            <a:pPr marL="26670" algn="just">
              <a:lnSpc>
                <a:spcPct val="100000"/>
              </a:lnSpc>
              <a:spcBef>
                <a:spcPts val="190"/>
              </a:spcBef>
            </a:pPr>
            <a:r>
              <a:rPr sz="1050" b="1" dirty="0">
                <a:latin typeface="Calibri"/>
                <a:cs typeface="Calibri"/>
              </a:rPr>
              <a:t>E-m</a:t>
            </a:r>
            <a:r>
              <a:rPr sz="1050" b="1" spc="-5" dirty="0">
                <a:latin typeface="Calibri"/>
                <a:cs typeface="Calibri"/>
              </a:rPr>
              <a:t>a</a:t>
            </a:r>
            <a:r>
              <a:rPr sz="1050" b="1" dirty="0">
                <a:latin typeface="Calibri"/>
                <a:cs typeface="Calibri"/>
              </a:rPr>
              <a:t>il</a:t>
            </a:r>
            <a:r>
              <a:rPr sz="1050" b="1" spc="-4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Calibri"/>
                <a:cs typeface="Calibri"/>
              </a:rPr>
              <a:t>–</a:t>
            </a:r>
            <a:r>
              <a:rPr sz="1050" spc="-1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jul</a:t>
            </a:r>
            <a:r>
              <a:rPr sz="1050" dirty="0">
                <a:latin typeface="Calibri"/>
                <a:cs typeface="Calibri"/>
              </a:rPr>
              <a:t>i</a:t>
            </a:r>
            <a:r>
              <a:rPr sz="1050" spc="-5" dirty="0">
                <a:latin typeface="Calibri"/>
                <a:cs typeface="Calibri"/>
              </a:rPr>
              <a:t>ana.v</a:t>
            </a:r>
            <a:r>
              <a:rPr sz="1050" dirty="0">
                <a:latin typeface="Calibri"/>
                <a:cs typeface="Calibri"/>
              </a:rPr>
              <a:t>ieira</a:t>
            </a:r>
            <a:r>
              <a:rPr sz="1050" spc="-7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Calibri"/>
                <a:cs typeface="Calibri"/>
              </a:rPr>
              <a:t>@</a:t>
            </a:r>
            <a:r>
              <a:rPr sz="1050" spc="-10" dirty="0">
                <a:latin typeface="Calibri"/>
                <a:cs typeface="Calibri"/>
              </a:rPr>
              <a:t>s</a:t>
            </a:r>
            <a:r>
              <a:rPr sz="1050" dirty="0">
                <a:latin typeface="Calibri"/>
                <a:cs typeface="Calibri"/>
              </a:rPr>
              <a:t>a</a:t>
            </a:r>
            <a:r>
              <a:rPr sz="1050" spc="-5" dirty="0">
                <a:latin typeface="Calibri"/>
                <a:cs typeface="Calibri"/>
              </a:rPr>
              <a:t>ude.</a:t>
            </a:r>
            <a:r>
              <a:rPr sz="1050" spc="-10" dirty="0">
                <a:latin typeface="Calibri"/>
                <a:cs typeface="Calibri"/>
              </a:rPr>
              <a:t>g</a:t>
            </a:r>
            <a:r>
              <a:rPr sz="1050" spc="-5" dirty="0">
                <a:latin typeface="Calibri"/>
                <a:cs typeface="Calibri"/>
              </a:rPr>
              <a:t>o</a:t>
            </a:r>
            <a:r>
              <a:rPr sz="1050" dirty="0">
                <a:latin typeface="Calibri"/>
                <a:cs typeface="Calibri"/>
              </a:rPr>
              <a:t>v.br</a:t>
            </a:r>
            <a:endParaRPr sz="1050">
              <a:latin typeface="Calibri"/>
              <a:cs typeface="Calibri"/>
            </a:endParaRPr>
          </a:p>
          <a:p>
            <a:pPr marL="26670" algn="just">
              <a:lnSpc>
                <a:spcPct val="100000"/>
              </a:lnSpc>
              <a:spcBef>
                <a:spcPts val="190"/>
              </a:spcBef>
            </a:pPr>
            <a:r>
              <a:rPr sz="1050" b="1" dirty="0">
                <a:latin typeface="Calibri"/>
                <a:cs typeface="Calibri"/>
              </a:rPr>
              <a:t>J</a:t>
            </a:r>
            <a:r>
              <a:rPr sz="1050" b="1" spc="-5" dirty="0">
                <a:latin typeface="Calibri"/>
                <a:cs typeface="Calibri"/>
              </a:rPr>
              <a:t>u</a:t>
            </a:r>
            <a:r>
              <a:rPr sz="1050" b="1" dirty="0">
                <a:latin typeface="Calibri"/>
                <a:cs typeface="Calibri"/>
              </a:rPr>
              <a:t>li</a:t>
            </a:r>
            <a:r>
              <a:rPr sz="1050" b="1" spc="-5" dirty="0">
                <a:latin typeface="Calibri"/>
                <a:cs typeface="Calibri"/>
              </a:rPr>
              <a:t>a</a:t>
            </a:r>
            <a:r>
              <a:rPr sz="1050" b="1" dirty="0">
                <a:latin typeface="Calibri"/>
                <a:cs typeface="Calibri"/>
              </a:rPr>
              <a:t>na</a:t>
            </a:r>
            <a:r>
              <a:rPr sz="1050" b="1" spc="-45" dirty="0">
                <a:latin typeface="Times New Roman"/>
                <a:cs typeface="Times New Roman"/>
              </a:rPr>
              <a:t> </a:t>
            </a:r>
            <a:r>
              <a:rPr sz="1050" b="1" spc="-5" dirty="0">
                <a:latin typeface="Calibri"/>
                <a:cs typeface="Calibri"/>
              </a:rPr>
              <a:t>V</a:t>
            </a:r>
            <a:r>
              <a:rPr sz="1050" b="1" dirty="0">
                <a:latin typeface="Calibri"/>
                <a:cs typeface="Calibri"/>
              </a:rPr>
              <a:t>i</a:t>
            </a:r>
            <a:r>
              <a:rPr sz="1050" b="1" spc="-5" dirty="0">
                <a:latin typeface="Calibri"/>
                <a:cs typeface="Calibri"/>
              </a:rPr>
              <a:t>e</a:t>
            </a:r>
            <a:r>
              <a:rPr sz="1050" b="1" dirty="0">
                <a:latin typeface="Calibri"/>
                <a:cs typeface="Calibri"/>
              </a:rPr>
              <a:t>i</a:t>
            </a:r>
            <a:r>
              <a:rPr sz="1050" b="1" spc="-5" dirty="0">
                <a:latin typeface="Calibri"/>
                <a:cs typeface="Calibri"/>
              </a:rPr>
              <a:t>ra</a:t>
            </a:r>
            <a:endParaRPr sz="1050">
              <a:latin typeface="Calibri"/>
              <a:cs typeface="Calibri"/>
            </a:endParaRPr>
          </a:p>
          <a:p>
            <a:pPr marL="26670" algn="just">
              <a:lnSpc>
                <a:spcPct val="100000"/>
              </a:lnSpc>
              <a:spcBef>
                <a:spcPts val="190"/>
              </a:spcBef>
            </a:pPr>
            <a:r>
              <a:rPr sz="1050" b="1" dirty="0">
                <a:latin typeface="Calibri"/>
                <a:cs typeface="Calibri"/>
              </a:rPr>
              <a:t>T</a:t>
            </a:r>
            <a:r>
              <a:rPr sz="1050" b="1" spc="-5" dirty="0">
                <a:latin typeface="Calibri"/>
                <a:cs typeface="Calibri"/>
              </a:rPr>
              <a:t>e</a:t>
            </a:r>
            <a:r>
              <a:rPr sz="1050" b="1" dirty="0">
                <a:latin typeface="Calibri"/>
                <a:cs typeface="Calibri"/>
              </a:rPr>
              <a:t>l</a:t>
            </a:r>
            <a:r>
              <a:rPr sz="1050" b="1" spc="-5" dirty="0">
                <a:latin typeface="Calibri"/>
                <a:cs typeface="Calibri"/>
              </a:rPr>
              <a:t>efon</a:t>
            </a:r>
            <a:r>
              <a:rPr sz="1050" b="1" dirty="0">
                <a:latin typeface="Calibri"/>
                <a:cs typeface="Calibri"/>
              </a:rPr>
              <a:t>e</a:t>
            </a:r>
            <a:r>
              <a:rPr sz="1050" b="1" spc="-4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Calibri"/>
                <a:cs typeface="Calibri"/>
              </a:rPr>
              <a:t>-</a:t>
            </a:r>
            <a:r>
              <a:rPr sz="1050" spc="-3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Calibri"/>
                <a:cs typeface="Calibri"/>
              </a:rPr>
              <a:t>(61)</a:t>
            </a:r>
            <a:r>
              <a:rPr sz="1050" spc="-4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Calibri"/>
                <a:cs typeface="Calibri"/>
              </a:rPr>
              <a:t>3315</a:t>
            </a:r>
            <a:r>
              <a:rPr sz="1050" spc="-3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Calibri"/>
                <a:cs typeface="Calibri"/>
              </a:rPr>
              <a:t>2838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499975" y="2863583"/>
            <a:ext cx="3875166" cy="201968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910321" y="2319210"/>
            <a:ext cx="836029" cy="74580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911346" y="1112757"/>
            <a:ext cx="1461387" cy="9030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29890" y="784221"/>
            <a:ext cx="2625725" cy="4177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0335" indent="-82550">
              <a:lnSpc>
                <a:spcPct val="100000"/>
              </a:lnSpc>
              <a:buClr>
                <a:srgbClr val="DD21AC"/>
              </a:buClr>
              <a:buFont typeface="Calibri"/>
              <a:buChar char="•"/>
              <a:tabLst>
                <a:tab pos="140970" algn="l"/>
              </a:tabLst>
            </a:pPr>
            <a:r>
              <a:rPr sz="900" spc="-5" dirty="0">
                <a:latin typeface="Calibri"/>
                <a:cs typeface="Calibri"/>
              </a:rPr>
              <a:t>MI</a:t>
            </a:r>
            <a:r>
              <a:rPr sz="900" spc="-15" dirty="0">
                <a:latin typeface="Calibri"/>
                <a:cs typeface="Calibri"/>
              </a:rPr>
              <a:t>N</a:t>
            </a:r>
            <a:r>
              <a:rPr sz="900" dirty="0">
                <a:latin typeface="Calibri"/>
                <a:cs typeface="Calibri"/>
              </a:rPr>
              <a:t>I</a:t>
            </a:r>
            <a:r>
              <a:rPr sz="900" spc="-5" dirty="0">
                <a:latin typeface="Calibri"/>
                <a:cs typeface="Calibri"/>
              </a:rPr>
              <a:t>S</a:t>
            </a:r>
            <a:r>
              <a:rPr sz="900" dirty="0">
                <a:latin typeface="Calibri"/>
                <a:cs typeface="Calibri"/>
              </a:rPr>
              <a:t>TÉ</a:t>
            </a:r>
            <a:r>
              <a:rPr sz="900" spc="-5" dirty="0">
                <a:latin typeface="Calibri"/>
                <a:cs typeface="Calibri"/>
              </a:rPr>
              <a:t>R</a:t>
            </a:r>
            <a:r>
              <a:rPr sz="900" dirty="0">
                <a:latin typeface="Calibri"/>
                <a:cs typeface="Calibri"/>
              </a:rPr>
              <a:t>IO</a:t>
            </a:r>
            <a:r>
              <a:rPr sz="900" spc="-45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Calibri"/>
                <a:cs typeface="Calibri"/>
              </a:rPr>
              <a:t>D</a:t>
            </a:r>
            <a:r>
              <a:rPr sz="900" dirty="0">
                <a:latin typeface="Calibri"/>
                <a:cs typeface="Calibri"/>
              </a:rPr>
              <a:t>E</a:t>
            </a:r>
            <a:r>
              <a:rPr sz="900" spc="-10" dirty="0">
                <a:latin typeface="Calibri"/>
                <a:cs typeface="Calibri"/>
              </a:rPr>
              <a:t>S</a:t>
            </a:r>
            <a:r>
              <a:rPr sz="900" dirty="0">
                <a:latin typeface="Calibri"/>
                <a:cs typeface="Calibri"/>
              </a:rPr>
              <a:t>E</a:t>
            </a:r>
            <a:r>
              <a:rPr sz="900" spc="-15" dirty="0">
                <a:latin typeface="Calibri"/>
                <a:cs typeface="Calibri"/>
              </a:rPr>
              <a:t>N</a:t>
            </a:r>
            <a:r>
              <a:rPr sz="900" dirty="0">
                <a:latin typeface="Calibri"/>
                <a:cs typeface="Calibri"/>
              </a:rPr>
              <a:t>VO</a:t>
            </a:r>
            <a:r>
              <a:rPr sz="900" spc="5" dirty="0">
                <a:latin typeface="Calibri"/>
                <a:cs typeface="Calibri"/>
              </a:rPr>
              <a:t>L</a:t>
            </a:r>
            <a:r>
              <a:rPr sz="900" dirty="0">
                <a:latin typeface="Calibri"/>
                <a:cs typeface="Calibri"/>
              </a:rPr>
              <a:t>VIME</a:t>
            </a:r>
            <a:r>
              <a:rPr sz="900" spc="-15" dirty="0">
                <a:latin typeface="Calibri"/>
                <a:cs typeface="Calibri"/>
              </a:rPr>
              <a:t>N</a:t>
            </a:r>
            <a:r>
              <a:rPr sz="900" dirty="0">
                <a:latin typeface="Calibri"/>
                <a:cs typeface="Calibri"/>
              </a:rPr>
              <a:t>TO</a:t>
            </a:r>
            <a:r>
              <a:rPr sz="900" spc="-55" dirty="0">
                <a:latin typeface="Times New Roman"/>
                <a:cs typeface="Times New Roman"/>
              </a:rPr>
              <a:t> </a:t>
            </a:r>
            <a:r>
              <a:rPr sz="900" spc="-10" dirty="0">
                <a:latin typeface="Calibri"/>
                <a:cs typeface="Calibri"/>
              </a:rPr>
              <a:t>S</a:t>
            </a:r>
            <a:r>
              <a:rPr sz="900" dirty="0">
                <a:latin typeface="Calibri"/>
                <a:cs typeface="Calibri"/>
              </a:rPr>
              <a:t>O</a:t>
            </a:r>
            <a:r>
              <a:rPr sz="900" spc="-10" dirty="0">
                <a:latin typeface="Calibri"/>
                <a:cs typeface="Calibri"/>
              </a:rPr>
              <a:t>CIA</a:t>
            </a:r>
            <a:r>
              <a:rPr sz="900" dirty="0">
                <a:latin typeface="Calibri"/>
                <a:cs typeface="Calibri"/>
              </a:rPr>
              <a:t>L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Calibri"/>
                <a:cs typeface="Calibri"/>
              </a:rPr>
              <a:t>MI</a:t>
            </a:r>
            <a:r>
              <a:rPr sz="900" spc="-15" dirty="0">
                <a:latin typeface="Calibri"/>
                <a:cs typeface="Calibri"/>
              </a:rPr>
              <a:t>N</a:t>
            </a:r>
            <a:r>
              <a:rPr sz="900" dirty="0">
                <a:latin typeface="Calibri"/>
                <a:cs typeface="Calibri"/>
              </a:rPr>
              <a:t>I</a:t>
            </a:r>
            <a:r>
              <a:rPr sz="900" spc="-5" dirty="0">
                <a:latin typeface="Calibri"/>
                <a:cs typeface="Calibri"/>
              </a:rPr>
              <a:t>S</a:t>
            </a:r>
            <a:r>
              <a:rPr sz="900" dirty="0">
                <a:latin typeface="Calibri"/>
                <a:cs typeface="Calibri"/>
              </a:rPr>
              <a:t>TÉ</a:t>
            </a:r>
            <a:r>
              <a:rPr sz="900" spc="-5" dirty="0">
                <a:latin typeface="Calibri"/>
                <a:cs typeface="Calibri"/>
              </a:rPr>
              <a:t>R</a:t>
            </a:r>
            <a:r>
              <a:rPr sz="900" dirty="0">
                <a:latin typeface="Calibri"/>
                <a:cs typeface="Calibri"/>
              </a:rPr>
              <a:t>IO</a:t>
            </a:r>
            <a:endParaRPr sz="900">
              <a:latin typeface="Calibri"/>
              <a:cs typeface="Calibri"/>
            </a:endParaRPr>
          </a:p>
          <a:p>
            <a:pPr marL="140335" indent="-82550">
              <a:lnSpc>
                <a:spcPct val="100000"/>
              </a:lnSpc>
              <a:spcBef>
                <a:spcPts val="155"/>
              </a:spcBef>
              <a:buClr>
                <a:srgbClr val="DD21AC"/>
              </a:buClr>
              <a:buFont typeface="Calibri"/>
              <a:buChar char="•"/>
              <a:tabLst>
                <a:tab pos="140970" algn="l"/>
              </a:tabLst>
            </a:pPr>
            <a:r>
              <a:rPr sz="900" spc="-5" dirty="0">
                <a:latin typeface="Calibri"/>
                <a:cs typeface="Calibri"/>
              </a:rPr>
              <a:t>MI</a:t>
            </a:r>
            <a:r>
              <a:rPr sz="900" spc="-15" dirty="0">
                <a:latin typeface="Calibri"/>
                <a:cs typeface="Calibri"/>
              </a:rPr>
              <a:t>N</a:t>
            </a:r>
            <a:r>
              <a:rPr sz="900" dirty="0">
                <a:latin typeface="Calibri"/>
                <a:cs typeface="Calibri"/>
              </a:rPr>
              <a:t>I</a:t>
            </a:r>
            <a:r>
              <a:rPr sz="900" spc="-5" dirty="0">
                <a:latin typeface="Calibri"/>
                <a:cs typeface="Calibri"/>
              </a:rPr>
              <a:t>S</a:t>
            </a:r>
            <a:r>
              <a:rPr sz="900" dirty="0">
                <a:latin typeface="Calibri"/>
                <a:cs typeface="Calibri"/>
              </a:rPr>
              <a:t>TÉ</a:t>
            </a:r>
            <a:r>
              <a:rPr sz="900" spc="-5" dirty="0">
                <a:latin typeface="Calibri"/>
                <a:cs typeface="Calibri"/>
              </a:rPr>
              <a:t>R</a:t>
            </a:r>
            <a:r>
              <a:rPr sz="900" dirty="0">
                <a:latin typeface="Calibri"/>
                <a:cs typeface="Calibri"/>
              </a:rPr>
              <a:t>IO</a:t>
            </a:r>
            <a:r>
              <a:rPr sz="900" spc="-45" dirty="0">
                <a:latin typeface="Times New Roman"/>
                <a:cs typeface="Times New Roman"/>
              </a:rPr>
              <a:t> </a:t>
            </a:r>
            <a:r>
              <a:rPr sz="900" spc="-15" dirty="0">
                <a:latin typeface="Calibri"/>
                <a:cs typeface="Calibri"/>
              </a:rPr>
              <a:t>D</a:t>
            </a:r>
            <a:r>
              <a:rPr sz="900" spc="-10" dirty="0">
                <a:latin typeface="Calibri"/>
                <a:cs typeface="Calibri"/>
              </a:rPr>
              <a:t>A</a:t>
            </a:r>
            <a:r>
              <a:rPr sz="900" spc="-2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Calibri"/>
                <a:cs typeface="Calibri"/>
              </a:rPr>
              <a:t>D</a:t>
            </a:r>
            <a:r>
              <a:rPr sz="900" dirty="0">
                <a:latin typeface="Calibri"/>
                <a:cs typeface="Calibri"/>
              </a:rPr>
              <a:t>E</a:t>
            </a:r>
            <a:r>
              <a:rPr sz="900" spc="-10" dirty="0">
                <a:latin typeface="Calibri"/>
                <a:cs typeface="Calibri"/>
              </a:rPr>
              <a:t>F</a:t>
            </a:r>
            <a:r>
              <a:rPr sz="900" dirty="0">
                <a:latin typeface="Calibri"/>
                <a:cs typeface="Calibri"/>
              </a:rPr>
              <a:t>E</a:t>
            </a:r>
            <a:r>
              <a:rPr sz="900" spc="-10" dirty="0">
                <a:latin typeface="Calibri"/>
                <a:cs typeface="Calibri"/>
              </a:rPr>
              <a:t>SA</a:t>
            </a:r>
            <a:endParaRPr sz="900">
              <a:latin typeface="Calibri"/>
              <a:cs typeface="Calibri"/>
            </a:endParaRPr>
          </a:p>
          <a:p>
            <a:pPr marL="140335" indent="-82550">
              <a:lnSpc>
                <a:spcPct val="100000"/>
              </a:lnSpc>
              <a:spcBef>
                <a:spcPts val="165"/>
              </a:spcBef>
              <a:buClr>
                <a:srgbClr val="DD21AC"/>
              </a:buClr>
              <a:buFont typeface="Calibri"/>
              <a:buChar char="•"/>
              <a:tabLst>
                <a:tab pos="140970" algn="l"/>
              </a:tabLst>
            </a:pPr>
            <a:r>
              <a:rPr sz="900" dirty="0">
                <a:latin typeface="Calibri"/>
                <a:cs typeface="Calibri"/>
              </a:rPr>
              <a:t>MEC</a:t>
            </a:r>
            <a:endParaRPr sz="900">
              <a:latin typeface="Calibri"/>
              <a:cs typeface="Calibri"/>
            </a:endParaRPr>
          </a:p>
          <a:p>
            <a:pPr marL="140335" indent="-82550">
              <a:lnSpc>
                <a:spcPct val="100000"/>
              </a:lnSpc>
              <a:spcBef>
                <a:spcPts val="155"/>
              </a:spcBef>
              <a:buClr>
                <a:srgbClr val="DD21AC"/>
              </a:buClr>
              <a:buFont typeface="Calibri"/>
              <a:buChar char="•"/>
              <a:tabLst>
                <a:tab pos="140970" algn="l"/>
              </a:tabLst>
            </a:pPr>
            <a:r>
              <a:rPr sz="900" spc="-5" dirty="0">
                <a:latin typeface="Calibri"/>
                <a:cs typeface="Calibri"/>
              </a:rPr>
              <a:t>I</a:t>
            </a:r>
            <a:r>
              <a:rPr sz="900" spc="-15" dirty="0">
                <a:latin typeface="Calibri"/>
                <a:cs typeface="Calibri"/>
              </a:rPr>
              <a:t>N</a:t>
            </a:r>
            <a:r>
              <a:rPr sz="900" spc="-10" dirty="0">
                <a:latin typeface="Calibri"/>
                <a:cs typeface="Calibri"/>
              </a:rPr>
              <a:t>F</a:t>
            </a:r>
            <a:r>
              <a:rPr sz="900" spc="-5" dirty="0">
                <a:latin typeface="Calibri"/>
                <a:cs typeface="Calibri"/>
              </a:rPr>
              <a:t>R</a:t>
            </a:r>
            <a:r>
              <a:rPr sz="900" spc="-15" dirty="0">
                <a:latin typeface="Calibri"/>
                <a:cs typeface="Calibri"/>
              </a:rPr>
              <a:t>A</a:t>
            </a:r>
            <a:r>
              <a:rPr sz="900" dirty="0">
                <a:latin typeface="Calibri"/>
                <a:cs typeface="Calibri"/>
              </a:rPr>
              <a:t>E</a:t>
            </a:r>
            <a:r>
              <a:rPr sz="900" spc="-5" dirty="0">
                <a:latin typeface="Calibri"/>
                <a:cs typeface="Calibri"/>
              </a:rPr>
              <a:t>R</a:t>
            </a:r>
            <a:r>
              <a:rPr sz="900" dirty="0">
                <a:latin typeface="Calibri"/>
                <a:cs typeface="Calibri"/>
              </a:rPr>
              <a:t>O</a:t>
            </a:r>
            <a:endParaRPr sz="900">
              <a:latin typeface="Calibri"/>
              <a:cs typeface="Calibri"/>
            </a:endParaRPr>
          </a:p>
          <a:p>
            <a:pPr marL="140335" indent="-82550">
              <a:lnSpc>
                <a:spcPct val="100000"/>
              </a:lnSpc>
              <a:spcBef>
                <a:spcPts val="165"/>
              </a:spcBef>
              <a:buClr>
                <a:srgbClr val="DD21AC"/>
              </a:buClr>
              <a:buFont typeface="Calibri"/>
              <a:buChar char="•"/>
              <a:tabLst>
                <a:tab pos="140970" algn="l"/>
              </a:tabLst>
            </a:pPr>
            <a:r>
              <a:rPr sz="900" spc="-10" dirty="0">
                <a:latin typeface="Calibri"/>
                <a:cs typeface="Calibri"/>
              </a:rPr>
              <a:t>CA</a:t>
            </a:r>
            <a:r>
              <a:rPr sz="900" spc="-5" dirty="0">
                <a:latin typeface="Calibri"/>
                <a:cs typeface="Calibri"/>
              </a:rPr>
              <a:t>IXA</a:t>
            </a:r>
            <a:endParaRPr sz="900">
              <a:latin typeface="Calibri"/>
              <a:cs typeface="Calibri"/>
            </a:endParaRPr>
          </a:p>
          <a:p>
            <a:pPr marL="140335" indent="-82550">
              <a:lnSpc>
                <a:spcPct val="100000"/>
              </a:lnSpc>
              <a:spcBef>
                <a:spcPts val="155"/>
              </a:spcBef>
              <a:buClr>
                <a:srgbClr val="DD21AC"/>
              </a:buClr>
              <a:buFont typeface="Calibri"/>
              <a:buChar char="•"/>
              <a:tabLst>
                <a:tab pos="140970" algn="l"/>
              </a:tabLst>
            </a:pPr>
            <a:r>
              <a:rPr sz="900" dirty="0">
                <a:latin typeface="Calibri"/>
                <a:cs typeface="Calibri"/>
              </a:rPr>
              <a:t>B</a:t>
            </a:r>
            <a:r>
              <a:rPr sz="900" spc="-5" dirty="0">
                <a:latin typeface="Calibri"/>
                <a:cs typeface="Calibri"/>
              </a:rPr>
              <a:t>A</a:t>
            </a:r>
            <a:r>
              <a:rPr sz="900" spc="-10" dirty="0">
                <a:latin typeface="Calibri"/>
                <a:cs typeface="Calibri"/>
              </a:rPr>
              <a:t>N</a:t>
            </a:r>
            <a:r>
              <a:rPr sz="900" spc="-5" dirty="0">
                <a:latin typeface="Calibri"/>
                <a:cs typeface="Calibri"/>
              </a:rPr>
              <a:t>C</a:t>
            </a:r>
            <a:r>
              <a:rPr sz="900" dirty="0">
                <a:latin typeface="Calibri"/>
                <a:cs typeface="Calibri"/>
              </a:rPr>
              <a:t>O</a:t>
            </a:r>
            <a:r>
              <a:rPr sz="900" spc="-25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Calibri"/>
                <a:cs typeface="Calibri"/>
              </a:rPr>
              <a:t>D</a:t>
            </a:r>
            <a:r>
              <a:rPr sz="900" dirty="0">
                <a:latin typeface="Calibri"/>
                <a:cs typeface="Calibri"/>
              </a:rPr>
              <a:t>O</a:t>
            </a:r>
            <a:r>
              <a:rPr sz="900" spc="-35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Calibri"/>
                <a:cs typeface="Calibri"/>
              </a:rPr>
              <a:t>BR</a:t>
            </a:r>
            <a:r>
              <a:rPr sz="900" spc="-10" dirty="0">
                <a:latin typeface="Calibri"/>
                <a:cs typeface="Calibri"/>
              </a:rPr>
              <a:t>AS</a:t>
            </a:r>
            <a:r>
              <a:rPr sz="900" dirty="0">
                <a:latin typeface="Calibri"/>
                <a:cs typeface="Calibri"/>
              </a:rPr>
              <a:t>IL</a:t>
            </a:r>
            <a:endParaRPr sz="900">
              <a:latin typeface="Calibri"/>
              <a:cs typeface="Calibri"/>
            </a:endParaRPr>
          </a:p>
          <a:p>
            <a:pPr marL="140335" indent="-82550">
              <a:lnSpc>
                <a:spcPct val="100000"/>
              </a:lnSpc>
              <a:spcBef>
                <a:spcPts val="165"/>
              </a:spcBef>
              <a:buClr>
                <a:srgbClr val="DD21AC"/>
              </a:buClr>
              <a:buFont typeface="Calibri"/>
              <a:buChar char="•"/>
              <a:tabLst>
                <a:tab pos="140970" algn="l"/>
              </a:tabLst>
            </a:pPr>
            <a:r>
              <a:rPr sz="900" spc="-5" dirty="0">
                <a:latin typeface="Calibri"/>
                <a:cs typeface="Calibri"/>
              </a:rPr>
              <a:t>B</a:t>
            </a:r>
            <a:r>
              <a:rPr sz="900" spc="-15" dirty="0">
                <a:latin typeface="Calibri"/>
                <a:cs typeface="Calibri"/>
              </a:rPr>
              <a:t>AN</a:t>
            </a:r>
            <a:r>
              <a:rPr sz="900" spc="-5" dirty="0">
                <a:latin typeface="Calibri"/>
                <a:cs typeface="Calibri"/>
              </a:rPr>
              <a:t>C</a:t>
            </a:r>
            <a:r>
              <a:rPr sz="900" dirty="0">
                <a:latin typeface="Calibri"/>
                <a:cs typeface="Calibri"/>
              </a:rPr>
              <a:t>O</a:t>
            </a:r>
            <a:r>
              <a:rPr sz="900" spc="-20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Calibri"/>
                <a:cs typeface="Calibri"/>
              </a:rPr>
              <a:t>I</a:t>
            </a:r>
            <a:r>
              <a:rPr sz="900" spc="5" dirty="0">
                <a:latin typeface="Calibri"/>
                <a:cs typeface="Calibri"/>
              </a:rPr>
              <a:t>T</a:t>
            </a:r>
            <a:r>
              <a:rPr sz="900" spc="-15" dirty="0">
                <a:latin typeface="Calibri"/>
                <a:cs typeface="Calibri"/>
              </a:rPr>
              <a:t>A</a:t>
            </a:r>
            <a:r>
              <a:rPr sz="900" spc="-10" dirty="0">
                <a:latin typeface="Calibri"/>
                <a:cs typeface="Calibri"/>
              </a:rPr>
              <a:t>Ú</a:t>
            </a:r>
            <a:endParaRPr sz="900">
              <a:latin typeface="Calibri"/>
              <a:cs typeface="Calibri"/>
            </a:endParaRPr>
          </a:p>
          <a:p>
            <a:pPr marL="140335" indent="-82550">
              <a:lnSpc>
                <a:spcPct val="100000"/>
              </a:lnSpc>
              <a:spcBef>
                <a:spcPts val="155"/>
              </a:spcBef>
              <a:buClr>
                <a:srgbClr val="DD21AC"/>
              </a:buClr>
              <a:buFont typeface="Calibri"/>
              <a:buChar char="•"/>
              <a:tabLst>
                <a:tab pos="140970" algn="l"/>
              </a:tabLst>
            </a:pPr>
            <a:r>
              <a:rPr sz="900" dirty="0">
                <a:latin typeface="Calibri"/>
                <a:cs typeface="Calibri"/>
              </a:rPr>
              <a:t>E</a:t>
            </a:r>
            <a:r>
              <a:rPr sz="900" spc="-10" dirty="0">
                <a:latin typeface="Calibri"/>
                <a:cs typeface="Calibri"/>
              </a:rPr>
              <a:t>MPR</a:t>
            </a:r>
            <a:r>
              <a:rPr sz="900" dirty="0">
                <a:latin typeface="Calibri"/>
                <a:cs typeface="Calibri"/>
              </a:rPr>
              <a:t>E</a:t>
            </a:r>
            <a:r>
              <a:rPr sz="900" spc="-10" dirty="0">
                <a:latin typeface="Calibri"/>
                <a:cs typeface="Calibri"/>
              </a:rPr>
              <a:t>S</a:t>
            </a:r>
            <a:r>
              <a:rPr sz="900" spc="-15" dirty="0">
                <a:latin typeface="Calibri"/>
                <a:cs typeface="Calibri"/>
              </a:rPr>
              <a:t>A</a:t>
            </a:r>
            <a:r>
              <a:rPr sz="900" dirty="0">
                <a:latin typeface="Calibri"/>
                <a:cs typeface="Calibri"/>
              </a:rPr>
              <a:t>S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Calibri"/>
                <a:cs typeface="Calibri"/>
              </a:rPr>
              <a:t>D</a:t>
            </a:r>
            <a:r>
              <a:rPr sz="900" dirty="0">
                <a:latin typeface="Calibri"/>
                <a:cs typeface="Calibri"/>
              </a:rPr>
              <a:t>E</a:t>
            </a:r>
            <a:r>
              <a:rPr sz="900" spc="-35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Calibri"/>
                <a:cs typeface="Calibri"/>
              </a:rPr>
              <a:t>TE</a:t>
            </a:r>
            <a:r>
              <a:rPr sz="900" spc="5" dirty="0">
                <a:latin typeface="Calibri"/>
                <a:cs typeface="Calibri"/>
              </a:rPr>
              <a:t>L</a:t>
            </a:r>
            <a:r>
              <a:rPr sz="900" dirty="0">
                <a:latin typeface="Calibri"/>
                <a:cs typeface="Calibri"/>
              </a:rPr>
              <a:t>E</a:t>
            </a:r>
            <a:r>
              <a:rPr sz="900" spc="-10" dirty="0">
                <a:latin typeface="Calibri"/>
                <a:cs typeface="Calibri"/>
              </a:rPr>
              <a:t>F</a:t>
            </a:r>
            <a:r>
              <a:rPr sz="900" dirty="0">
                <a:latin typeface="Calibri"/>
                <a:cs typeface="Calibri"/>
              </a:rPr>
              <a:t>O</a:t>
            </a:r>
            <a:r>
              <a:rPr sz="900" spc="-15" dirty="0">
                <a:latin typeface="Calibri"/>
                <a:cs typeface="Calibri"/>
              </a:rPr>
              <a:t>N</a:t>
            </a:r>
            <a:r>
              <a:rPr sz="900" spc="-5" dirty="0">
                <a:latin typeface="Calibri"/>
                <a:cs typeface="Calibri"/>
              </a:rPr>
              <a:t>I</a:t>
            </a:r>
            <a:r>
              <a:rPr sz="900" spc="-15" dirty="0">
                <a:latin typeface="Calibri"/>
                <a:cs typeface="Calibri"/>
              </a:rPr>
              <a:t>A</a:t>
            </a:r>
            <a:r>
              <a:rPr sz="900" spc="-5" dirty="0">
                <a:latin typeface="Calibri"/>
                <a:cs typeface="Calibri"/>
              </a:rPr>
              <a:t>:</a:t>
            </a:r>
            <a:r>
              <a:rPr sz="900" spc="-50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Calibri"/>
                <a:cs typeface="Calibri"/>
              </a:rPr>
              <a:t>VI</a:t>
            </a:r>
            <a:r>
              <a:rPr sz="900" spc="5" dirty="0">
                <a:latin typeface="Calibri"/>
                <a:cs typeface="Calibri"/>
              </a:rPr>
              <a:t>V</a:t>
            </a:r>
            <a:r>
              <a:rPr sz="900" dirty="0">
                <a:latin typeface="Calibri"/>
                <a:cs typeface="Calibri"/>
              </a:rPr>
              <a:t>O</a:t>
            </a:r>
            <a:r>
              <a:rPr sz="900" spc="-5" dirty="0">
                <a:latin typeface="Calibri"/>
                <a:cs typeface="Calibri"/>
              </a:rPr>
              <a:t>,</a:t>
            </a:r>
            <a:r>
              <a:rPr sz="900" spc="-45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Calibri"/>
                <a:cs typeface="Calibri"/>
              </a:rPr>
              <a:t>T</a:t>
            </a:r>
            <a:r>
              <a:rPr sz="900" spc="-5" dirty="0">
                <a:latin typeface="Calibri"/>
                <a:cs typeface="Calibri"/>
              </a:rPr>
              <a:t>IM,</a:t>
            </a:r>
            <a:r>
              <a:rPr sz="900" spc="-20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Calibri"/>
                <a:cs typeface="Calibri"/>
              </a:rPr>
              <a:t>O</a:t>
            </a:r>
            <a:r>
              <a:rPr sz="900" spc="-5" dirty="0">
                <a:latin typeface="Calibri"/>
                <a:cs typeface="Calibri"/>
              </a:rPr>
              <a:t>I</a:t>
            </a:r>
            <a:r>
              <a:rPr sz="900" spc="-35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Calibri"/>
                <a:cs typeface="Calibri"/>
              </a:rPr>
              <a:t>E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Calibri"/>
                <a:cs typeface="Calibri"/>
              </a:rPr>
              <a:t>C</a:t>
            </a:r>
            <a:r>
              <a:rPr sz="900" spc="5" dirty="0">
                <a:latin typeface="Calibri"/>
                <a:cs typeface="Calibri"/>
              </a:rPr>
              <a:t>L</a:t>
            </a:r>
            <a:r>
              <a:rPr sz="900" spc="-15" dirty="0">
                <a:latin typeface="Calibri"/>
                <a:cs typeface="Calibri"/>
              </a:rPr>
              <a:t>A</a:t>
            </a:r>
            <a:r>
              <a:rPr sz="900" spc="-5" dirty="0">
                <a:latin typeface="Calibri"/>
                <a:cs typeface="Calibri"/>
              </a:rPr>
              <a:t>R</a:t>
            </a:r>
            <a:r>
              <a:rPr sz="900" dirty="0">
                <a:latin typeface="Calibri"/>
                <a:cs typeface="Calibri"/>
              </a:rPr>
              <a:t>O</a:t>
            </a:r>
            <a:endParaRPr sz="900">
              <a:latin typeface="Calibri"/>
              <a:cs typeface="Calibri"/>
            </a:endParaRPr>
          </a:p>
          <a:p>
            <a:pPr marL="140335" indent="-82550">
              <a:lnSpc>
                <a:spcPct val="100000"/>
              </a:lnSpc>
              <a:spcBef>
                <a:spcPts val="165"/>
              </a:spcBef>
              <a:buClr>
                <a:srgbClr val="DD21AC"/>
              </a:buClr>
              <a:buFont typeface="Calibri"/>
              <a:buChar char="•"/>
              <a:tabLst>
                <a:tab pos="140970" algn="l"/>
              </a:tabLst>
            </a:pPr>
            <a:r>
              <a:rPr sz="900" spc="-5" dirty="0">
                <a:latin typeface="Calibri"/>
                <a:cs typeface="Calibri"/>
              </a:rPr>
              <a:t>B</a:t>
            </a:r>
            <a:r>
              <a:rPr sz="900" spc="-15" dirty="0">
                <a:latin typeface="Calibri"/>
                <a:cs typeface="Calibri"/>
              </a:rPr>
              <a:t>AN</a:t>
            </a:r>
            <a:r>
              <a:rPr sz="900" spc="-5" dirty="0">
                <a:latin typeface="Calibri"/>
                <a:cs typeface="Calibri"/>
              </a:rPr>
              <a:t>C</a:t>
            </a:r>
            <a:r>
              <a:rPr sz="900" dirty="0">
                <a:latin typeface="Calibri"/>
                <a:cs typeface="Calibri"/>
              </a:rPr>
              <a:t>O</a:t>
            </a:r>
            <a:r>
              <a:rPr sz="900" spc="-20" dirty="0">
                <a:latin typeface="Times New Roman"/>
                <a:cs typeface="Times New Roman"/>
              </a:rPr>
              <a:t> </a:t>
            </a:r>
            <a:r>
              <a:rPr sz="900" spc="-15" dirty="0">
                <a:latin typeface="Calibri"/>
                <a:cs typeface="Calibri"/>
              </a:rPr>
              <a:t>D</a:t>
            </a:r>
            <a:r>
              <a:rPr sz="900" spc="-10" dirty="0">
                <a:latin typeface="Calibri"/>
                <a:cs typeface="Calibri"/>
              </a:rPr>
              <a:t>A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-15" dirty="0">
                <a:latin typeface="Calibri"/>
                <a:cs typeface="Calibri"/>
              </a:rPr>
              <a:t>A</a:t>
            </a:r>
            <a:r>
              <a:rPr sz="900" spc="-10" dirty="0">
                <a:latin typeface="Calibri"/>
                <a:cs typeface="Calibri"/>
              </a:rPr>
              <a:t>M</a:t>
            </a:r>
            <a:r>
              <a:rPr sz="900" spc="-20" dirty="0">
                <a:latin typeface="Calibri"/>
                <a:cs typeface="Calibri"/>
              </a:rPr>
              <a:t>A</a:t>
            </a:r>
            <a:r>
              <a:rPr sz="900" spc="-5" dirty="0">
                <a:latin typeface="Calibri"/>
                <a:cs typeface="Calibri"/>
              </a:rPr>
              <a:t>Z</a:t>
            </a:r>
            <a:r>
              <a:rPr sz="900" dirty="0">
                <a:latin typeface="Calibri"/>
                <a:cs typeface="Calibri"/>
              </a:rPr>
              <a:t>Ô</a:t>
            </a:r>
            <a:r>
              <a:rPr sz="900" spc="-15" dirty="0">
                <a:latin typeface="Calibri"/>
                <a:cs typeface="Calibri"/>
              </a:rPr>
              <a:t>N</a:t>
            </a:r>
            <a:r>
              <a:rPr sz="900" spc="-5" dirty="0">
                <a:latin typeface="Calibri"/>
                <a:cs typeface="Calibri"/>
              </a:rPr>
              <a:t>IA</a:t>
            </a:r>
            <a:endParaRPr sz="900">
              <a:latin typeface="Calibri"/>
              <a:cs typeface="Calibri"/>
            </a:endParaRPr>
          </a:p>
          <a:p>
            <a:pPr marL="140335" indent="-82550">
              <a:lnSpc>
                <a:spcPct val="100000"/>
              </a:lnSpc>
              <a:spcBef>
                <a:spcPts val="155"/>
              </a:spcBef>
              <a:buClr>
                <a:srgbClr val="DD21AC"/>
              </a:buClr>
              <a:buFont typeface="Calibri"/>
              <a:buChar char="•"/>
              <a:tabLst>
                <a:tab pos="140970" algn="l"/>
              </a:tabLst>
            </a:pPr>
            <a:r>
              <a:rPr sz="900" spc="-15" dirty="0">
                <a:latin typeface="Calibri"/>
                <a:cs typeface="Calibri"/>
              </a:rPr>
              <a:t>G</a:t>
            </a:r>
            <a:r>
              <a:rPr sz="900" spc="-10" dirty="0">
                <a:latin typeface="Calibri"/>
                <a:cs typeface="Calibri"/>
              </a:rPr>
              <a:t>RUPO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-10" dirty="0">
                <a:latin typeface="Calibri"/>
                <a:cs typeface="Calibri"/>
              </a:rPr>
              <a:t>PÃO</a:t>
            </a:r>
            <a:r>
              <a:rPr sz="900" spc="-25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Calibri"/>
                <a:cs typeface="Calibri"/>
              </a:rPr>
              <a:t>D</a:t>
            </a:r>
            <a:r>
              <a:rPr sz="900" dirty="0">
                <a:latin typeface="Calibri"/>
                <a:cs typeface="Calibri"/>
              </a:rPr>
              <a:t>E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-15" dirty="0">
                <a:latin typeface="Calibri"/>
                <a:cs typeface="Calibri"/>
              </a:rPr>
              <a:t>AÇÚC</a:t>
            </a:r>
            <a:r>
              <a:rPr sz="900" spc="-20" dirty="0">
                <a:latin typeface="Calibri"/>
                <a:cs typeface="Calibri"/>
              </a:rPr>
              <a:t>A</a:t>
            </a:r>
            <a:r>
              <a:rPr sz="900" spc="-5" dirty="0">
                <a:latin typeface="Calibri"/>
                <a:cs typeface="Calibri"/>
              </a:rPr>
              <a:t>R</a:t>
            </a:r>
            <a:endParaRPr sz="900">
              <a:latin typeface="Calibri"/>
              <a:cs typeface="Calibri"/>
            </a:endParaRPr>
          </a:p>
          <a:p>
            <a:pPr marL="140335" indent="-82550">
              <a:lnSpc>
                <a:spcPct val="100000"/>
              </a:lnSpc>
              <a:spcBef>
                <a:spcPts val="165"/>
              </a:spcBef>
              <a:buClr>
                <a:srgbClr val="DD21AC"/>
              </a:buClr>
              <a:buFont typeface="Calibri"/>
              <a:buChar char="•"/>
              <a:tabLst>
                <a:tab pos="140970" algn="l"/>
              </a:tabLst>
            </a:pPr>
            <a:r>
              <a:rPr sz="900" spc="-10" dirty="0">
                <a:latin typeface="Calibri"/>
                <a:cs typeface="Calibri"/>
              </a:rPr>
              <a:t>AZU</a:t>
            </a:r>
            <a:r>
              <a:rPr sz="900" dirty="0">
                <a:latin typeface="Calibri"/>
                <a:cs typeface="Calibri"/>
              </a:rPr>
              <a:t>L</a:t>
            </a:r>
            <a:endParaRPr sz="900">
              <a:latin typeface="Calibri"/>
              <a:cs typeface="Calibri"/>
            </a:endParaRPr>
          </a:p>
          <a:p>
            <a:pPr marL="140335" indent="-82550">
              <a:lnSpc>
                <a:spcPct val="100000"/>
              </a:lnSpc>
              <a:spcBef>
                <a:spcPts val="155"/>
              </a:spcBef>
              <a:buClr>
                <a:srgbClr val="DD21AC"/>
              </a:buClr>
              <a:buFont typeface="Calibri"/>
              <a:buChar char="•"/>
              <a:tabLst>
                <a:tab pos="140970" algn="l"/>
              </a:tabLst>
            </a:pPr>
            <a:r>
              <a:rPr sz="900" spc="5" dirty="0">
                <a:latin typeface="Calibri"/>
                <a:cs typeface="Calibri"/>
              </a:rPr>
              <a:t>L</a:t>
            </a:r>
            <a:r>
              <a:rPr sz="900" spc="-15" dirty="0">
                <a:latin typeface="Calibri"/>
                <a:cs typeface="Calibri"/>
              </a:rPr>
              <a:t>A</a:t>
            </a:r>
            <a:r>
              <a:rPr sz="900" dirty="0">
                <a:latin typeface="Calibri"/>
                <a:cs typeface="Calibri"/>
              </a:rPr>
              <a:t>T</a:t>
            </a:r>
            <a:r>
              <a:rPr sz="900" spc="-15" dirty="0">
                <a:latin typeface="Calibri"/>
                <a:cs typeface="Calibri"/>
              </a:rPr>
              <a:t>A</a:t>
            </a:r>
            <a:r>
              <a:rPr sz="900" spc="-10" dirty="0">
                <a:latin typeface="Calibri"/>
                <a:cs typeface="Calibri"/>
              </a:rPr>
              <a:t>M</a:t>
            </a:r>
            <a:endParaRPr sz="900">
              <a:latin typeface="Calibri"/>
              <a:cs typeface="Calibri"/>
            </a:endParaRPr>
          </a:p>
          <a:p>
            <a:pPr marL="140335" indent="-82550">
              <a:lnSpc>
                <a:spcPct val="100000"/>
              </a:lnSpc>
              <a:spcBef>
                <a:spcPts val="170"/>
              </a:spcBef>
              <a:buClr>
                <a:srgbClr val="DD21AC"/>
              </a:buClr>
              <a:buFont typeface="Calibri"/>
              <a:buChar char="•"/>
              <a:tabLst>
                <a:tab pos="140970" algn="l"/>
              </a:tabLst>
            </a:pPr>
            <a:r>
              <a:rPr sz="900" spc="-10" dirty="0">
                <a:latin typeface="Calibri"/>
                <a:cs typeface="Calibri"/>
              </a:rPr>
              <a:t>A</a:t>
            </a:r>
            <a:r>
              <a:rPr sz="900" dirty="0">
                <a:latin typeface="Calibri"/>
                <a:cs typeface="Calibri"/>
              </a:rPr>
              <a:t>VI</a:t>
            </a:r>
            <a:r>
              <a:rPr sz="900" spc="-10" dirty="0">
                <a:latin typeface="Calibri"/>
                <a:cs typeface="Calibri"/>
              </a:rPr>
              <a:t>AN</a:t>
            </a:r>
            <a:r>
              <a:rPr sz="900" spc="-5" dirty="0">
                <a:latin typeface="Calibri"/>
                <a:cs typeface="Calibri"/>
              </a:rPr>
              <a:t>CA</a:t>
            </a:r>
            <a:endParaRPr sz="900">
              <a:latin typeface="Calibri"/>
              <a:cs typeface="Calibri"/>
            </a:endParaRPr>
          </a:p>
          <a:p>
            <a:pPr marL="140335" indent="-82550">
              <a:lnSpc>
                <a:spcPct val="100000"/>
              </a:lnSpc>
              <a:spcBef>
                <a:spcPts val="155"/>
              </a:spcBef>
              <a:buClr>
                <a:srgbClr val="DD21AC"/>
              </a:buClr>
              <a:buFont typeface="Calibri"/>
              <a:buChar char="•"/>
              <a:tabLst>
                <a:tab pos="140970" algn="l"/>
              </a:tabLst>
            </a:pPr>
            <a:r>
              <a:rPr sz="900" spc="-5" dirty="0">
                <a:latin typeface="Calibri"/>
                <a:cs typeface="Calibri"/>
              </a:rPr>
              <a:t>I</a:t>
            </a:r>
            <a:r>
              <a:rPr sz="900" spc="-15" dirty="0">
                <a:latin typeface="Calibri"/>
                <a:cs typeface="Calibri"/>
              </a:rPr>
              <a:t>N</a:t>
            </a:r>
            <a:r>
              <a:rPr sz="900" spc="-10" dirty="0">
                <a:latin typeface="Calibri"/>
                <a:cs typeface="Calibri"/>
              </a:rPr>
              <a:t>S</a:t>
            </a:r>
            <a:r>
              <a:rPr sz="900" dirty="0">
                <a:latin typeface="Calibri"/>
                <a:cs typeface="Calibri"/>
              </a:rPr>
              <a:t>TI</a:t>
            </a:r>
            <a:r>
              <a:rPr sz="900" spc="5" dirty="0">
                <a:latin typeface="Calibri"/>
                <a:cs typeface="Calibri"/>
              </a:rPr>
              <a:t>T</a:t>
            </a:r>
            <a:r>
              <a:rPr sz="900" spc="-5" dirty="0">
                <a:latin typeface="Calibri"/>
                <a:cs typeface="Calibri"/>
              </a:rPr>
              <a:t>UT</a:t>
            </a:r>
            <a:r>
              <a:rPr sz="900" dirty="0">
                <a:latin typeface="Calibri"/>
                <a:cs typeface="Calibri"/>
              </a:rPr>
              <a:t>O</a:t>
            </a:r>
            <a:r>
              <a:rPr sz="900" spc="-45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Calibri"/>
                <a:cs typeface="Calibri"/>
              </a:rPr>
              <a:t>BR</a:t>
            </a:r>
            <a:r>
              <a:rPr sz="900" spc="-15" dirty="0">
                <a:latin typeface="Calibri"/>
                <a:cs typeface="Calibri"/>
              </a:rPr>
              <a:t>A</a:t>
            </a:r>
            <a:r>
              <a:rPr sz="900" spc="-10" dirty="0">
                <a:latin typeface="Calibri"/>
                <a:cs typeface="Calibri"/>
              </a:rPr>
              <a:t>S</a:t>
            </a:r>
            <a:r>
              <a:rPr sz="900" dirty="0">
                <a:latin typeface="Calibri"/>
                <a:cs typeface="Calibri"/>
              </a:rPr>
              <a:t>I</a:t>
            </a:r>
            <a:r>
              <a:rPr sz="900" spc="5" dirty="0">
                <a:latin typeface="Calibri"/>
                <a:cs typeface="Calibri"/>
              </a:rPr>
              <a:t>L</a:t>
            </a:r>
            <a:r>
              <a:rPr sz="900" dirty="0">
                <a:latin typeface="Calibri"/>
                <a:cs typeface="Calibri"/>
              </a:rPr>
              <a:t>E</a:t>
            </a:r>
            <a:r>
              <a:rPr sz="900" spc="-5" dirty="0">
                <a:latin typeface="Calibri"/>
                <a:cs typeface="Calibri"/>
              </a:rPr>
              <a:t>IR</a:t>
            </a:r>
            <a:r>
              <a:rPr sz="900" dirty="0">
                <a:latin typeface="Calibri"/>
                <a:cs typeface="Calibri"/>
              </a:rPr>
              <a:t>O</a:t>
            </a:r>
            <a:r>
              <a:rPr sz="900" spc="-45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Calibri"/>
                <a:cs typeface="Calibri"/>
              </a:rPr>
              <a:t>D</a:t>
            </a:r>
            <a:r>
              <a:rPr sz="900" dirty="0">
                <a:latin typeface="Calibri"/>
                <a:cs typeface="Calibri"/>
              </a:rPr>
              <a:t>E</a:t>
            </a:r>
            <a:r>
              <a:rPr sz="900" spc="-35" dirty="0">
                <a:latin typeface="Times New Roman"/>
                <a:cs typeface="Times New Roman"/>
              </a:rPr>
              <a:t> </a:t>
            </a:r>
            <a:r>
              <a:rPr sz="900" spc="-10" dirty="0">
                <a:latin typeface="Calibri"/>
                <a:cs typeface="Calibri"/>
              </a:rPr>
              <a:t>M</a:t>
            </a:r>
            <a:r>
              <a:rPr sz="900" spc="-15" dirty="0">
                <a:latin typeface="Calibri"/>
                <a:cs typeface="Calibri"/>
              </a:rPr>
              <a:t>U</a:t>
            </a:r>
            <a:r>
              <a:rPr sz="900" spc="-10" dirty="0">
                <a:latin typeface="Calibri"/>
                <a:cs typeface="Calibri"/>
              </a:rPr>
              <a:t>S</a:t>
            </a:r>
            <a:r>
              <a:rPr sz="900" dirty="0">
                <a:latin typeface="Calibri"/>
                <a:cs typeface="Calibri"/>
              </a:rPr>
              <a:t>EUS</a:t>
            </a:r>
            <a:r>
              <a:rPr sz="900" spc="-15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Calibri"/>
                <a:cs typeface="Calibri"/>
              </a:rPr>
              <a:t>–</a:t>
            </a:r>
            <a:r>
              <a:rPr sz="900" spc="-5" dirty="0">
                <a:latin typeface="Calibri"/>
                <a:cs typeface="Calibri"/>
              </a:rPr>
              <a:t> IBR</a:t>
            </a:r>
            <a:r>
              <a:rPr sz="900" spc="-15" dirty="0">
                <a:latin typeface="Calibri"/>
                <a:cs typeface="Calibri"/>
              </a:rPr>
              <a:t>A</a:t>
            </a:r>
            <a:r>
              <a:rPr sz="900" spc="-10" dirty="0">
                <a:latin typeface="Calibri"/>
                <a:cs typeface="Calibri"/>
              </a:rPr>
              <a:t>M</a:t>
            </a:r>
            <a:endParaRPr sz="900">
              <a:latin typeface="Calibri"/>
              <a:cs typeface="Calibri"/>
            </a:endParaRPr>
          </a:p>
          <a:p>
            <a:pPr marL="140335" indent="-82550">
              <a:lnSpc>
                <a:spcPct val="100000"/>
              </a:lnSpc>
              <a:spcBef>
                <a:spcPts val="165"/>
              </a:spcBef>
              <a:buClr>
                <a:srgbClr val="DD21AC"/>
              </a:buClr>
              <a:buFont typeface="Calibri"/>
              <a:buChar char="•"/>
              <a:tabLst>
                <a:tab pos="140970" algn="l"/>
              </a:tabLst>
            </a:pPr>
            <a:r>
              <a:rPr sz="900" spc="-5" dirty="0">
                <a:latin typeface="Calibri"/>
                <a:cs typeface="Calibri"/>
              </a:rPr>
              <a:t>99</a:t>
            </a:r>
            <a:r>
              <a:rPr sz="900" spc="-35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Calibri"/>
                <a:cs typeface="Calibri"/>
              </a:rPr>
              <a:t>POP</a:t>
            </a:r>
            <a:endParaRPr sz="900">
              <a:latin typeface="Calibri"/>
              <a:cs typeface="Calibri"/>
            </a:endParaRPr>
          </a:p>
          <a:p>
            <a:pPr marL="140335" indent="-82550">
              <a:lnSpc>
                <a:spcPct val="100000"/>
              </a:lnSpc>
              <a:spcBef>
                <a:spcPts val="155"/>
              </a:spcBef>
              <a:buClr>
                <a:srgbClr val="DD21AC"/>
              </a:buClr>
              <a:buFont typeface="Calibri"/>
              <a:buChar char="•"/>
              <a:tabLst>
                <a:tab pos="140970" algn="l"/>
              </a:tabLst>
            </a:pPr>
            <a:r>
              <a:rPr sz="900" dirty="0">
                <a:latin typeface="Calibri"/>
                <a:cs typeface="Calibri"/>
              </a:rPr>
              <a:t>JC</a:t>
            </a:r>
            <a:r>
              <a:rPr sz="900" spc="-35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Calibri"/>
                <a:cs typeface="Calibri"/>
              </a:rPr>
              <a:t>D</a:t>
            </a:r>
            <a:r>
              <a:rPr sz="900" dirty="0">
                <a:latin typeface="Calibri"/>
                <a:cs typeface="Calibri"/>
              </a:rPr>
              <a:t>E</a:t>
            </a:r>
            <a:r>
              <a:rPr sz="900" spc="-10" dirty="0">
                <a:latin typeface="Calibri"/>
                <a:cs typeface="Calibri"/>
              </a:rPr>
              <a:t>CAUX</a:t>
            </a:r>
            <a:endParaRPr sz="900">
              <a:latin typeface="Calibri"/>
              <a:cs typeface="Calibri"/>
            </a:endParaRPr>
          </a:p>
          <a:p>
            <a:pPr marL="140335" indent="-82550">
              <a:lnSpc>
                <a:spcPct val="100000"/>
              </a:lnSpc>
              <a:spcBef>
                <a:spcPts val="165"/>
              </a:spcBef>
              <a:buClr>
                <a:srgbClr val="DD21AC"/>
              </a:buClr>
              <a:buFont typeface="Calibri"/>
              <a:buChar char="•"/>
              <a:tabLst>
                <a:tab pos="140970" algn="l"/>
              </a:tabLst>
            </a:pPr>
            <a:r>
              <a:rPr sz="900" spc="-10" dirty="0">
                <a:latin typeface="Calibri"/>
                <a:cs typeface="Calibri"/>
              </a:rPr>
              <a:t>F</a:t>
            </a:r>
            <a:r>
              <a:rPr sz="900" spc="-15" dirty="0">
                <a:latin typeface="Calibri"/>
                <a:cs typeface="Calibri"/>
              </a:rPr>
              <a:t>A</a:t>
            </a:r>
            <a:r>
              <a:rPr sz="900" dirty="0">
                <a:latin typeface="Calibri"/>
                <a:cs typeface="Calibri"/>
              </a:rPr>
              <a:t>VE</a:t>
            </a:r>
            <a:r>
              <a:rPr sz="900" spc="5" dirty="0">
                <a:latin typeface="Calibri"/>
                <a:cs typeface="Calibri"/>
              </a:rPr>
              <a:t>L</a:t>
            </a:r>
            <a:r>
              <a:rPr sz="900" spc="-10" dirty="0">
                <a:latin typeface="Calibri"/>
                <a:cs typeface="Calibri"/>
              </a:rPr>
              <a:t>A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Calibri"/>
                <a:cs typeface="Calibri"/>
              </a:rPr>
              <a:t>HO</a:t>
            </a:r>
            <a:r>
              <a:rPr sz="900" spc="5" dirty="0">
                <a:latin typeface="Calibri"/>
                <a:cs typeface="Calibri"/>
              </a:rPr>
              <a:t>L</a:t>
            </a:r>
            <a:r>
              <a:rPr sz="900" spc="-10" dirty="0">
                <a:latin typeface="Calibri"/>
                <a:cs typeface="Calibri"/>
              </a:rPr>
              <a:t>DING</a:t>
            </a:r>
            <a:endParaRPr sz="900">
              <a:latin typeface="Calibri"/>
              <a:cs typeface="Calibri"/>
            </a:endParaRPr>
          </a:p>
          <a:p>
            <a:pPr marL="140335" indent="-82550">
              <a:lnSpc>
                <a:spcPct val="100000"/>
              </a:lnSpc>
              <a:spcBef>
                <a:spcPts val="155"/>
              </a:spcBef>
              <a:buClr>
                <a:srgbClr val="DD21AC"/>
              </a:buClr>
              <a:buFont typeface="Calibri"/>
              <a:buChar char="•"/>
              <a:tabLst>
                <a:tab pos="140970" algn="l"/>
              </a:tabLst>
            </a:pPr>
            <a:r>
              <a:rPr sz="900" spc="-5" dirty="0">
                <a:latin typeface="Calibri"/>
                <a:cs typeface="Calibri"/>
              </a:rPr>
              <a:t>R</a:t>
            </a:r>
            <a:r>
              <a:rPr sz="900" dirty="0">
                <a:latin typeface="Calibri"/>
                <a:cs typeface="Calibri"/>
              </a:rPr>
              <a:t>OT</a:t>
            </a:r>
            <a:r>
              <a:rPr sz="900" spc="-15" dirty="0">
                <a:latin typeface="Calibri"/>
                <a:cs typeface="Calibri"/>
              </a:rPr>
              <a:t>A</a:t>
            </a:r>
            <a:r>
              <a:rPr sz="900" spc="-5" dirty="0">
                <a:latin typeface="Calibri"/>
                <a:cs typeface="Calibri"/>
              </a:rPr>
              <a:t>R</a:t>
            </a:r>
            <a:r>
              <a:rPr sz="900" dirty="0">
                <a:latin typeface="Calibri"/>
                <a:cs typeface="Calibri"/>
              </a:rPr>
              <a:t>Y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Calibri"/>
                <a:cs typeface="Calibri"/>
              </a:rPr>
              <a:t>BR</a:t>
            </a:r>
            <a:r>
              <a:rPr sz="900" spc="-15" dirty="0">
                <a:latin typeface="Calibri"/>
                <a:cs typeface="Calibri"/>
              </a:rPr>
              <a:t>A</a:t>
            </a:r>
            <a:r>
              <a:rPr sz="900" spc="-10" dirty="0">
                <a:latin typeface="Calibri"/>
                <a:cs typeface="Calibri"/>
              </a:rPr>
              <a:t>S</a:t>
            </a:r>
            <a:r>
              <a:rPr sz="900" dirty="0">
                <a:latin typeface="Calibri"/>
                <a:cs typeface="Calibri"/>
              </a:rPr>
              <a:t>IL</a:t>
            </a:r>
            <a:endParaRPr sz="900">
              <a:latin typeface="Calibri"/>
              <a:cs typeface="Calibri"/>
            </a:endParaRPr>
          </a:p>
          <a:p>
            <a:pPr marL="140335" indent="-82550">
              <a:lnSpc>
                <a:spcPct val="100000"/>
              </a:lnSpc>
              <a:spcBef>
                <a:spcPts val="165"/>
              </a:spcBef>
              <a:buClr>
                <a:srgbClr val="DD21AC"/>
              </a:buClr>
              <a:buFont typeface="Calibri"/>
              <a:buChar char="•"/>
              <a:tabLst>
                <a:tab pos="140970" algn="l"/>
              </a:tabLst>
            </a:pPr>
            <a:r>
              <a:rPr sz="900" spc="-15" dirty="0">
                <a:latin typeface="Calibri"/>
                <a:cs typeface="Calibri"/>
              </a:rPr>
              <a:t>A</a:t>
            </a:r>
            <a:r>
              <a:rPr sz="900" dirty="0">
                <a:latin typeface="Calibri"/>
                <a:cs typeface="Calibri"/>
              </a:rPr>
              <a:t>MBEV</a:t>
            </a:r>
            <a:endParaRPr sz="900">
              <a:latin typeface="Calibri"/>
              <a:cs typeface="Calibri"/>
            </a:endParaRPr>
          </a:p>
          <a:p>
            <a:pPr marL="140335" indent="-82550">
              <a:lnSpc>
                <a:spcPct val="100000"/>
              </a:lnSpc>
              <a:spcBef>
                <a:spcPts val="160"/>
              </a:spcBef>
              <a:buClr>
                <a:srgbClr val="DD21AC"/>
              </a:buClr>
              <a:buFont typeface="Calibri"/>
              <a:buChar char="•"/>
              <a:tabLst>
                <a:tab pos="140970" algn="l"/>
              </a:tabLst>
            </a:pPr>
            <a:r>
              <a:rPr sz="900" spc="-10" dirty="0">
                <a:latin typeface="Calibri"/>
                <a:cs typeface="Calibri"/>
              </a:rPr>
              <a:t>G</a:t>
            </a:r>
            <a:r>
              <a:rPr sz="900" dirty="0">
                <a:latin typeface="Calibri"/>
                <a:cs typeface="Calibri"/>
              </a:rPr>
              <a:t>RUPO</a:t>
            </a:r>
            <a:r>
              <a:rPr sz="900" spc="-35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Calibri"/>
                <a:cs typeface="Calibri"/>
              </a:rPr>
              <a:t>POL</a:t>
            </a:r>
            <a:r>
              <a:rPr sz="900" spc="-10" dirty="0">
                <a:latin typeface="Calibri"/>
                <a:cs typeface="Calibri"/>
              </a:rPr>
              <a:t>A</a:t>
            </a:r>
            <a:r>
              <a:rPr sz="900" dirty="0">
                <a:latin typeface="Calibri"/>
                <a:cs typeface="Calibri"/>
              </a:rPr>
              <a:t>R</a:t>
            </a:r>
            <a:endParaRPr sz="900">
              <a:latin typeface="Calibri"/>
              <a:cs typeface="Calibri"/>
            </a:endParaRPr>
          </a:p>
          <a:p>
            <a:pPr marL="140335" indent="-82550">
              <a:lnSpc>
                <a:spcPct val="100000"/>
              </a:lnSpc>
              <a:spcBef>
                <a:spcPts val="165"/>
              </a:spcBef>
              <a:buClr>
                <a:srgbClr val="DD21AC"/>
              </a:buClr>
              <a:buFont typeface="Calibri"/>
              <a:buChar char="•"/>
              <a:tabLst>
                <a:tab pos="140970" algn="l"/>
              </a:tabLst>
            </a:pPr>
            <a:r>
              <a:rPr sz="900" dirty="0">
                <a:latin typeface="Calibri"/>
                <a:cs typeface="Calibri"/>
              </a:rPr>
              <a:t>MET</a:t>
            </a:r>
            <a:r>
              <a:rPr sz="900" spc="-5" dirty="0">
                <a:latin typeface="Calibri"/>
                <a:cs typeface="Calibri"/>
              </a:rPr>
              <a:t>R</a:t>
            </a:r>
            <a:r>
              <a:rPr sz="900" dirty="0">
                <a:latin typeface="Calibri"/>
                <a:cs typeface="Calibri"/>
              </a:rPr>
              <a:t>Ô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Calibri"/>
                <a:cs typeface="Calibri"/>
              </a:rPr>
              <a:t>DF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25"/>
              </a:spcBef>
            </a:pPr>
            <a:r>
              <a:rPr sz="1050" b="1" spc="-5" dirty="0">
                <a:solidFill>
                  <a:srgbClr val="0A8FFF"/>
                </a:solidFill>
                <a:latin typeface="Tahoma"/>
                <a:cs typeface="Tahoma"/>
              </a:rPr>
              <a:t>E</a:t>
            </a:r>
            <a:r>
              <a:rPr sz="1050" b="1" dirty="0">
                <a:solidFill>
                  <a:srgbClr val="0A8FFF"/>
                </a:solidFill>
                <a:latin typeface="Tahoma"/>
                <a:cs typeface="Tahoma"/>
              </a:rPr>
              <a:t>M</a:t>
            </a:r>
            <a:r>
              <a:rPr sz="1050" b="1" spc="35" dirty="0">
                <a:solidFill>
                  <a:srgbClr val="0A8FFF"/>
                </a:solidFill>
                <a:latin typeface="Times New Roman"/>
                <a:cs typeface="Times New Roman"/>
              </a:rPr>
              <a:t> </a:t>
            </a:r>
            <a:r>
              <a:rPr sz="1050" b="1" dirty="0">
                <a:solidFill>
                  <a:srgbClr val="0A8FFF"/>
                </a:solidFill>
                <a:latin typeface="Tahoma"/>
                <a:cs typeface="Tahoma"/>
              </a:rPr>
              <a:t>NEGOCI</a:t>
            </a:r>
            <a:r>
              <a:rPr sz="1050" b="1" spc="-5" dirty="0">
                <a:solidFill>
                  <a:srgbClr val="0A8FFF"/>
                </a:solidFill>
                <a:latin typeface="Tahoma"/>
                <a:cs typeface="Tahoma"/>
              </a:rPr>
              <a:t>A</a:t>
            </a:r>
            <a:r>
              <a:rPr sz="1050" b="1" dirty="0">
                <a:solidFill>
                  <a:srgbClr val="0A8FFF"/>
                </a:solidFill>
                <a:latin typeface="Tahoma"/>
                <a:cs typeface="Tahoma"/>
              </a:rPr>
              <a:t>Ç</a:t>
            </a:r>
            <a:r>
              <a:rPr sz="1050" b="1" spc="-5" dirty="0">
                <a:solidFill>
                  <a:srgbClr val="0A8FFF"/>
                </a:solidFill>
                <a:latin typeface="Tahoma"/>
                <a:cs typeface="Tahoma"/>
              </a:rPr>
              <a:t>Ã</a:t>
            </a:r>
            <a:r>
              <a:rPr sz="1050" b="1" dirty="0">
                <a:solidFill>
                  <a:srgbClr val="0A8FFF"/>
                </a:solidFill>
                <a:latin typeface="Tahoma"/>
                <a:cs typeface="Tahoma"/>
              </a:rPr>
              <a:t>O</a:t>
            </a:r>
            <a:endParaRPr sz="1050">
              <a:latin typeface="Tahoma"/>
              <a:cs typeface="Tahoma"/>
            </a:endParaRPr>
          </a:p>
          <a:p>
            <a:pPr marL="94615" indent="-81915">
              <a:lnSpc>
                <a:spcPct val="100000"/>
              </a:lnSpc>
              <a:spcBef>
                <a:spcPts val="560"/>
              </a:spcBef>
              <a:buClr>
                <a:srgbClr val="DD21AC"/>
              </a:buClr>
              <a:buFont typeface="Calibri"/>
              <a:buChar char="•"/>
              <a:tabLst>
                <a:tab pos="95250" algn="l"/>
              </a:tabLst>
            </a:pPr>
            <a:r>
              <a:rPr sz="900" spc="-5" dirty="0">
                <a:latin typeface="Calibri"/>
                <a:cs typeface="Calibri"/>
              </a:rPr>
              <a:t>PA</a:t>
            </a:r>
            <a:r>
              <a:rPr sz="900" spc="-15" dirty="0">
                <a:latin typeface="Calibri"/>
                <a:cs typeface="Calibri"/>
              </a:rPr>
              <a:t>S</a:t>
            </a:r>
            <a:r>
              <a:rPr sz="900" dirty="0">
                <a:latin typeface="Calibri"/>
                <a:cs typeface="Calibri"/>
              </a:rPr>
              <a:t>TO</a:t>
            </a:r>
            <a:r>
              <a:rPr sz="900" spc="-5" dirty="0">
                <a:latin typeface="Calibri"/>
                <a:cs typeface="Calibri"/>
              </a:rPr>
              <a:t>R</a:t>
            </a:r>
            <a:r>
              <a:rPr sz="900" spc="-15" dirty="0">
                <a:latin typeface="Calibri"/>
                <a:cs typeface="Calibri"/>
              </a:rPr>
              <a:t>A</a:t>
            </a:r>
            <a:r>
              <a:rPr sz="900" dirty="0">
                <a:latin typeface="Calibri"/>
                <a:cs typeface="Calibri"/>
              </a:rPr>
              <a:t>L</a:t>
            </a:r>
            <a:r>
              <a:rPr sz="900" spc="-20" dirty="0">
                <a:latin typeface="Times New Roman"/>
                <a:cs typeface="Times New Roman"/>
              </a:rPr>
              <a:t> </a:t>
            </a:r>
            <a:r>
              <a:rPr sz="900" spc="-15" dirty="0">
                <a:latin typeface="Calibri"/>
                <a:cs typeface="Calibri"/>
              </a:rPr>
              <a:t>D</a:t>
            </a:r>
            <a:r>
              <a:rPr sz="900" spc="-10" dirty="0">
                <a:latin typeface="Calibri"/>
                <a:cs typeface="Calibri"/>
              </a:rPr>
              <a:t>A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Calibri"/>
                <a:cs typeface="Calibri"/>
              </a:rPr>
              <a:t>C</a:t>
            </a:r>
            <a:r>
              <a:rPr sz="900" dirty="0">
                <a:latin typeface="Calibri"/>
                <a:cs typeface="Calibri"/>
              </a:rPr>
              <a:t>R</a:t>
            </a:r>
            <a:r>
              <a:rPr sz="900" spc="-5" dirty="0">
                <a:latin typeface="Calibri"/>
                <a:cs typeface="Calibri"/>
              </a:rPr>
              <a:t>I</a:t>
            </a:r>
            <a:r>
              <a:rPr sz="900" spc="-15" dirty="0">
                <a:latin typeface="Calibri"/>
                <a:cs typeface="Calibri"/>
              </a:rPr>
              <a:t>ANÇA</a:t>
            </a:r>
            <a:endParaRPr sz="900">
              <a:latin typeface="Calibri"/>
              <a:cs typeface="Calibri"/>
            </a:endParaRPr>
          </a:p>
          <a:p>
            <a:pPr marL="94615" indent="-81915">
              <a:lnSpc>
                <a:spcPct val="100000"/>
              </a:lnSpc>
              <a:spcBef>
                <a:spcPts val="155"/>
              </a:spcBef>
              <a:buClr>
                <a:srgbClr val="DD21AC"/>
              </a:buClr>
              <a:buFont typeface="Calibri"/>
              <a:buChar char="•"/>
              <a:tabLst>
                <a:tab pos="95250" algn="l"/>
              </a:tabLst>
            </a:pPr>
            <a:r>
              <a:rPr sz="900" spc="-10" dirty="0">
                <a:latin typeface="Calibri"/>
                <a:cs typeface="Calibri"/>
              </a:rPr>
              <a:t>U</a:t>
            </a:r>
            <a:r>
              <a:rPr sz="900" spc="-20" dirty="0">
                <a:latin typeface="Calibri"/>
                <a:cs typeface="Calibri"/>
              </a:rPr>
              <a:t>N</a:t>
            </a:r>
            <a:r>
              <a:rPr sz="900" dirty="0">
                <a:latin typeface="Calibri"/>
                <a:cs typeface="Calibri"/>
              </a:rPr>
              <a:t>ICEF</a:t>
            </a:r>
            <a:endParaRPr sz="900">
              <a:latin typeface="Calibri"/>
              <a:cs typeface="Calibri"/>
            </a:endParaRPr>
          </a:p>
          <a:p>
            <a:pPr marL="94615" indent="-81915">
              <a:lnSpc>
                <a:spcPct val="100000"/>
              </a:lnSpc>
              <a:spcBef>
                <a:spcPts val="165"/>
              </a:spcBef>
              <a:buClr>
                <a:srgbClr val="DD21AC"/>
              </a:buClr>
              <a:buFont typeface="Calibri"/>
              <a:buChar char="•"/>
              <a:tabLst>
                <a:tab pos="95250" algn="l"/>
              </a:tabLst>
            </a:pPr>
            <a:r>
              <a:rPr sz="900" spc="-15" dirty="0">
                <a:latin typeface="Calibri"/>
                <a:cs typeface="Calibri"/>
              </a:rPr>
              <a:t>AN</a:t>
            </a:r>
            <a:r>
              <a:rPr sz="900" spc="-10" dirty="0">
                <a:latin typeface="Calibri"/>
                <a:cs typeface="Calibri"/>
              </a:rPr>
              <a:t>A</a:t>
            </a:r>
            <a:r>
              <a:rPr sz="900" spc="-15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Calibri"/>
                <a:cs typeface="Calibri"/>
              </a:rPr>
              <a:t>–</a:t>
            </a:r>
            <a:r>
              <a:rPr sz="900" spc="-5" dirty="0">
                <a:latin typeface="Calibri"/>
                <a:cs typeface="Calibri"/>
              </a:rPr>
              <a:t> </a:t>
            </a:r>
            <a:r>
              <a:rPr sz="900" spc="-15" dirty="0">
                <a:latin typeface="Calibri"/>
                <a:cs typeface="Calibri"/>
              </a:rPr>
              <a:t>AG</a:t>
            </a:r>
            <a:r>
              <a:rPr sz="900" dirty="0">
                <a:latin typeface="Calibri"/>
                <a:cs typeface="Calibri"/>
              </a:rPr>
              <a:t>Ê</a:t>
            </a:r>
            <a:r>
              <a:rPr sz="900" spc="-10" dirty="0">
                <a:latin typeface="Calibri"/>
                <a:cs typeface="Calibri"/>
              </a:rPr>
              <a:t>NCIA</a:t>
            </a:r>
            <a:r>
              <a:rPr sz="900" spc="-25" dirty="0">
                <a:latin typeface="Times New Roman"/>
                <a:cs typeface="Times New Roman"/>
              </a:rPr>
              <a:t> </a:t>
            </a:r>
            <a:r>
              <a:rPr sz="900" spc="-15" dirty="0">
                <a:latin typeface="Calibri"/>
                <a:cs typeface="Calibri"/>
              </a:rPr>
              <a:t>NA</a:t>
            </a:r>
            <a:r>
              <a:rPr sz="900" spc="-5" dirty="0">
                <a:latin typeface="Calibri"/>
                <a:cs typeface="Calibri"/>
              </a:rPr>
              <a:t>CI</a:t>
            </a:r>
            <a:r>
              <a:rPr sz="900" dirty="0">
                <a:latin typeface="Calibri"/>
                <a:cs typeface="Calibri"/>
              </a:rPr>
              <a:t>O</a:t>
            </a:r>
            <a:r>
              <a:rPr sz="900" spc="-15" dirty="0">
                <a:latin typeface="Calibri"/>
                <a:cs typeface="Calibri"/>
              </a:rPr>
              <a:t>NA</a:t>
            </a:r>
            <a:r>
              <a:rPr sz="900" dirty="0">
                <a:latin typeface="Calibri"/>
                <a:cs typeface="Calibri"/>
              </a:rPr>
              <a:t>L</a:t>
            </a:r>
            <a:r>
              <a:rPr sz="900" spc="-2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Calibri"/>
                <a:cs typeface="Calibri"/>
              </a:rPr>
              <a:t>D</a:t>
            </a:r>
            <a:r>
              <a:rPr sz="900" dirty="0">
                <a:latin typeface="Calibri"/>
                <a:cs typeface="Calibri"/>
              </a:rPr>
              <a:t>E</a:t>
            </a:r>
            <a:r>
              <a:rPr sz="900" spc="-35" dirty="0">
                <a:latin typeface="Times New Roman"/>
                <a:cs typeface="Times New Roman"/>
              </a:rPr>
              <a:t> </a:t>
            </a:r>
            <a:r>
              <a:rPr sz="900" spc="-15" dirty="0">
                <a:latin typeface="Calibri"/>
                <a:cs typeface="Calibri"/>
              </a:rPr>
              <a:t>ÁG</a:t>
            </a:r>
            <a:r>
              <a:rPr sz="900" spc="-10" dirty="0">
                <a:latin typeface="Calibri"/>
                <a:cs typeface="Calibri"/>
              </a:rPr>
              <a:t>UA</a:t>
            </a:r>
            <a:endParaRPr sz="900">
              <a:latin typeface="Calibri"/>
              <a:cs typeface="Calibri"/>
            </a:endParaRPr>
          </a:p>
          <a:p>
            <a:pPr marL="94615" indent="-81915">
              <a:lnSpc>
                <a:spcPct val="100000"/>
              </a:lnSpc>
              <a:spcBef>
                <a:spcPts val="155"/>
              </a:spcBef>
              <a:buClr>
                <a:srgbClr val="DD21AC"/>
              </a:buClr>
              <a:buFont typeface="Calibri"/>
              <a:buChar char="•"/>
              <a:tabLst>
                <a:tab pos="95250" algn="l"/>
              </a:tabLst>
            </a:pPr>
            <a:r>
              <a:rPr sz="900" spc="-5" dirty="0">
                <a:latin typeface="Calibri"/>
                <a:cs typeface="Calibri"/>
              </a:rPr>
              <a:t>MI</a:t>
            </a:r>
            <a:r>
              <a:rPr sz="900" spc="-15" dirty="0">
                <a:latin typeface="Calibri"/>
                <a:cs typeface="Calibri"/>
              </a:rPr>
              <a:t>N</a:t>
            </a:r>
            <a:r>
              <a:rPr sz="900" dirty="0">
                <a:latin typeface="Calibri"/>
                <a:cs typeface="Calibri"/>
              </a:rPr>
              <a:t>I</a:t>
            </a:r>
            <a:r>
              <a:rPr sz="900" spc="-5" dirty="0">
                <a:latin typeface="Calibri"/>
                <a:cs typeface="Calibri"/>
              </a:rPr>
              <a:t>S</a:t>
            </a:r>
            <a:r>
              <a:rPr sz="900" dirty="0">
                <a:latin typeface="Calibri"/>
                <a:cs typeface="Calibri"/>
              </a:rPr>
              <a:t>TÉ</a:t>
            </a:r>
            <a:r>
              <a:rPr sz="900" spc="-5" dirty="0">
                <a:latin typeface="Calibri"/>
                <a:cs typeface="Calibri"/>
              </a:rPr>
              <a:t>R</a:t>
            </a:r>
            <a:r>
              <a:rPr sz="900" dirty="0">
                <a:latin typeface="Calibri"/>
                <a:cs typeface="Calibri"/>
              </a:rPr>
              <a:t>IO</a:t>
            </a:r>
            <a:r>
              <a:rPr sz="900" spc="-45" dirty="0">
                <a:latin typeface="Times New Roman"/>
                <a:cs typeface="Times New Roman"/>
              </a:rPr>
              <a:t> </a:t>
            </a:r>
            <a:r>
              <a:rPr sz="900" spc="-15" dirty="0">
                <a:latin typeface="Calibri"/>
                <a:cs typeface="Calibri"/>
              </a:rPr>
              <a:t>D</a:t>
            </a:r>
            <a:r>
              <a:rPr sz="900" spc="-20" dirty="0">
                <a:latin typeface="Calibri"/>
                <a:cs typeface="Calibri"/>
              </a:rPr>
              <a:t>A</a:t>
            </a:r>
            <a:r>
              <a:rPr sz="900" dirty="0">
                <a:latin typeface="Calibri"/>
                <a:cs typeface="Calibri"/>
              </a:rPr>
              <a:t>S</a:t>
            </a:r>
            <a:r>
              <a:rPr sz="900" spc="-2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Calibri"/>
                <a:cs typeface="Calibri"/>
              </a:rPr>
              <a:t>MI</a:t>
            </a:r>
            <a:r>
              <a:rPr sz="900" spc="-15" dirty="0">
                <a:latin typeface="Calibri"/>
                <a:cs typeface="Calibri"/>
              </a:rPr>
              <a:t>NA</a:t>
            </a:r>
            <a:r>
              <a:rPr sz="900" dirty="0">
                <a:latin typeface="Calibri"/>
                <a:cs typeface="Calibri"/>
              </a:rPr>
              <a:t>S</a:t>
            </a:r>
            <a:r>
              <a:rPr sz="900" spc="-20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Calibri"/>
                <a:cs typeface="Calibri"/>
              </a:rPr>
              <a:t>E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Calibri"/>
                <a:cs typeface="Calibri"/>
              </a:rPr>
              <a:t>E</a:t>
            </a:r>
            <a:r>
              <a:rPr sz="900" spc="-15" dirty="0">
                <a:latin typeface="Calibri"/>
                <a:cs typeface="Calibri"/>
              </a:rPr>
              <a:t>N</a:t>
            </a:r>
            <a:r>
              <a:rPr sz="900" dirty="0">
                <a:latin typeface="Calibri"/>
                <a:cs typeface="Calibri"/>
              </a:rPr>
              <a:t>E</a:t>
            </a:r>
            <a:r>
              <a:rPr sz="900" spc="-5" dirty="0">
                <a:latin typeface="Calibri"/>
                <a:cs typeface="Calibri"/>
              </a:rPr>
              <a:t>R</a:t>
            </a:r>
            <a:r>
              <a:rPr sz="900" spc="-15" dirty="0">
                <a:latin typeface="Calibri"/>
                <a:cs typeface="Calibri"/>
              </a:rPr>
              <a:t>G</a:t>
            </a:r>
            <a:r>
              <a:rPr sz="900" spc="-5" dirty="0">
                <a:latin typeface="Calibri"/>
                <a:cs typeface="Calibri"/>
              </a:rPr>
              <a:t>IA</a:t>
            </a:r>
            <a:endParaRPr sz="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8636" y="946535"/>
            <a:ext cx="2912110" cy="2858770"/>
          </a:xfrm>
          <a:custGeom>
            <a:avLst/>
            <a:gdLst/>
            <a:ahLst/>
            <a:cxnLst/>
            <a:rect l="l" t="t" r="r" b="b"/>
            <a:pathLst>
              <a:path w="2912110" h="2858770">
                <a:moveTo>
                  <a:pt x="0" y="2858642"/>
                </a:moveTo>
                <a:lnTo>
                  <a:pt x="2911720" y="2858642"/>
                </a:lnTo>
                <a:lnTo>
                  <a:pt x="2911720" y="0"/>
                </a:lnTo>
                <a:lnTo>
                  <a:pt x="0" y="0"/>
                </a:lnTo>
                <a:lnTo>
                  <a:pt x="0" y="2858642"/>
                </a:lnTo>
                <a:close/>
              </a:path>
            </a:pathLst>
          </a:custGeom>
          <a:ln w="28574">
            <a:solidFill>
              <a:srgbClr val="0A8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9483" y="3667951"/>
            <a:ext cx="2285619" cy="1372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00153" y="265258"/>
            <a:ext cx="707009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5" dirty="0">
                <a:solidFill>
                  <a:srgbClr val="00BBE2"/>
                </a:solidFill>
                <a:latin typeface="Tahoma"/>
                <a:cs typeface="Tahoma"/>
              </a:rPr>
              <a:t>P</a:t>
            </a:r>
            <a:r>
              <a:rPr sz="2400" b="1" spc="-10" dirty="0">
                <a:solidFill>
                  <a:srgbClr val="00BBE2"/>
                </a:solidFill>
                <a:latin typeface="Tahoma"/>
                <a:cs typeface="Tahoma"/>
              </a:rPr>
              <a:t>o</a:t>
            </a:r>
            <a:r>
              <a:rPr sz="2400" b="1" spc="-15" dirty="0">
                <a:solidFill>
                  <a:srgbClr val="00BBE2"/>
                </a:solidFill>
                <a:latin typeface="Tahoma"/>
                <a:cs typeface="Tahoma"/>
              </a:rPr>
              <a:t>sts</a:t>
            </a:r>
            <a:r>
              <a:rPr sz="2400" b="1" spc="110" dirty="0">
                <a:solidFill>
                  <a:srgbClr val="00BBE2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BBE2"/>
                </a:solidFill>
                <a:latin typeface="Tahoma"/>
                <a:cs typeface="Tahoma"/>
              </a:rPr>
              <a:t>d</a:t>
            </a:r>
            <a:r>
              <a:rPr sz="2400" b="1" dirty="0">
                <a:solidFill>
                  <a:srgbClr val="00BBE2"/>
                </a:solidFill>
                <a:latin typeface="Tahoma"/>
                <a:cs typeface="Tahoma"/>
              </a:rPr>
              <a:t>e</a:t>
            </a:r>
            <a:r>
              <a:rPr sz="2400" b="1" spc="100" dirty="0">
                <a:solidFill>
                  <a:srgbClr val="00BBE2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00BBE2"/>
                </a:solidFill>
                <a:latin typeface="Tahoma"/>
                <a:cs typeface="Tahoma"/>
              </a:rPr>
              <a:t>serviço</a:t>
            </a:r>
            <a:r>
              <a:rPr sz="2400" b="1" spc="90" dirty="0">
                <a:solidFill>
                  <a:srgbClr val="00BBE2"/>
                </a:solidFill>
                <a:latin typeface="Times New Roman"/>
                <a:cs typeface="Times New Roman"/>
              </a:rPr>
              <a:t> </a:t>
            </a:r>
            <a:r>
              <a:rPr sz="2400" b="1" spc="-25" dirty="0">
                <a:solidFill>
                  <a:srgbClr val="00BBE2"/>
                </a:solidFill>
                <a:latin typeface="Tahoma"/>
                <a:cs typeface="Tahoma"/>
              </a:rPr>
              <a:t>n</a:t>
            </a:r>
            <a:r>
              <a:rPr sz="2400" b="1" spc="-10" dirty="0">
                <a:solidFill>
                  <a:srgbClr val="00BBE2"/>
                </a:solidFill>
                <a:latin typeface="Tahoma"/>
                <a:cs typeface="Tahoma"/>
              </a:rPr>
              <a:t>a</a:t>
            </a:r>
            <a:r>
              <a:rPr sz="2400" b="1" spc="-15" dirty="0">
                <a:solidFill>
                  <a:srgbClr val="00BBE2"/>
                </a:solidFill>
                <a:latin typeface="Tahoma"/>
                <a:cs typeface="Tahoma"/>
              </a:rPr>
              <a:t>s</a:t>
            </a:r>
            <a:r>
              <a:rPr sz="2400" b="1" spc="100" dirty="0">
                <a:solidFill>
                  <a:srgbClr val="00BBE2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00BBE2"/>
                </a:solidFill>
                <a:latin typeface="Tahoma"/>
                <a:cs typeface="Tahoma"/>
              </a:rPr>
              <a:t>r</a:t>
            </a:r>
            <a:r>
              <a:rPr sz="2400" b="1" spc="-15" dirty="0">
                <a:solidFill>
                  <a:srgbClr val="00BBE2"/>
                </a:solidFill>
                <a:latin typeface="Tahoma"/>
                <a:cs typeface="Tahoma"/>
              </a:rPr>
              <a:t>edes</a:t>
            </a:r>
            <a:r>
              <a:rPr sz="2400" b="1" spc="80" dirty="0">
                <a:solidFill>
                  <a:srgbClr val="00BBE2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BBE2"/>
                </a:solidFill>
                <a:latin typeface="Tahoma"/>
                <a:cs typeface="Tahoma"/>
              </a:rPr>
              <a:t>so</a:t>
            </a:r>
            <a:r>
              <a:rPr sz="2400" b="1" spc="-15" dirty="0">
                <a:solidFill>
                  <a:srgbClr val="00BBE2"/>
                </a:solidFill>
                <a:latin typeface="Tahoma"/>
                <a:cs typeface="Tahoma"/>
              </a:rPr>
              <a:t>ciais</a:t>
            </a:r>
            <a:r>
              <a:rPr sz="2400" b="1" spc="105" dirty="0">
                <a:solidFill>
                  <a:srgbClr val="00BBE2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00BBE2"/>
                </a:solidFill>
                <a:latin typeface="Tahoma"/>
                <a:cs typeface="Tahoma"/>
              </a:rPr>
              <a:t>e</a:t>
            </a:r>
            <a:r>
              <a:rPr sz="2400" b="1" spc="114" dirty="0">
                <a:solidFill>
                  <a:srgbClr val="00BBE2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00BBE2"/>
                </a:solidFill>
                <a:latin typeface="Tahoma"/>
                <a:cs typeface="Tahoma"/>
              </a:rPr>
              <a:t>Wh</a:t>
            </a:r>
            <a:r>
              <a:rPr sz="2400" b="1" spc="-10" dirty="0">
                <a:solidFill>
                  <a:srgbClr val="00BBE2"/>
                </a:solidFill>
                <a:latin typeface="Tahoma"/>
                <a:cs typeface="Tahoma"/>
              </a:rPr>
              <a:t>a</a:t>
            </a:r>
            <a:r>
              <a:rPr sz="2400" b="1" spc="-15" dirty="0">
                <a:solidFill>
                  <a:srgbClr val="00BBE2"/>
                </a:solidFill>
                <a:latin typeface="Tahoma"/>
                <a:cs typeface="Tahoma"/>
              </a:rPr>
              <a:t>tsapp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39483" y="824993"/>
            <a:ext cx="2897757" cy="289775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855707" y="1039657"/>
            <a:ext cx="4062222" cy="29749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827147" y="1011091"/>
            <a:ext cx="4119879" cy="3032125"/>
          </a:xfrm>
          <a:custGeom>
            <a:avLst/>
            <a:gdLst/>
            <a:ahLst/>
            <a:cxnLst/>
            <a:rect l="l" t="t" r="r" b="b"/>
            <a:pathLst>
              <a:path w="4119879" h="3032125">
                <a:moveTo>
                  <a:pt x="0" y="3032116"/>
                </a:moveTo>
                <a:lnTo>
                  <a:pt x="4119371" y="3032116"/>
                </a:lnTo>
                <a:lnTo>
                  <a:pt x="4119371" y="0"/>
                </a:lnTo>
                <a:lnTo>
                  <a:pt x="0" y="0"/>
                </a:lnTo>
                <a:lnTo>
                  <a:pt x="0" y="3032116"/>
                </a:lnTo>
                <a:close/>
              </a:path>
            </a:pathLst>
          </a:custGeom>
          <a:ln w="571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453509" y="3581544"/>
            <a:ext cx="690490" cy="75494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4217" y="3122118"/>
            <a:ext cx="828242" cy="71417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239771" y="4781054"/>
            <a:ext cx="2679689" cy="31243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250819" y="2332000"/>
            <a:ext cx="2674364" cy="267436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176899" y="1039709"/>
            <a:ext cx="822311" cy="85715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308537" y="4136251"/>
            <a:ext cx="1408697" cy="100724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772405" y="3449264"/>
            <a:ext cx="4114800" cy="1479550"/>
          </a:xfrm>
          <a:custGeom>
            <a:avLst/>
            <a:gdLst/>
            <a:ahLst/>
            <a:cxnLst/>
            <a:rect l="l" t="t" r="r" b="b"/>
            <a:pathLst>
              <a:path w="4114800" h="1479550">
                <a:moveTo>
                  <a:pt x="0" y="1479422"/>
                </a:moveTo>
                <a:lnTo>
                  <a:pt x="4114434" y="1479422"/>
                </a:lnTo>
                <a:lnTo>
                  <a:pt x="4114434" y="0"/>
                </a:lnTo>
                <a:lnTo>
                  <a:pt x="0" y="0"/>
                </a:lnTo>
                <a:lnTo>
                  <a:pt x="0" y="1479422"/>
                </a:lnTo>
                <a:close/>
              </a:path>
            </a:pathLst>
          </a:custGeom>
          <a:ln w="28574">
            <a:solidFill>
              <a:srgbClr val="6D2A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772405" y="1266063"/>
            <a:ext cx="3771900" cy="1880870"/>
          </a:xfrm>
          <a:custGeom>
            <a:avLst/>
            <a:gdLst/>
            <a:ahLst/>
            <a:cxnLst/>
            <a:rect l="l" t="t" r="r" b="b"/>
            <a:pathLst>
              <a:path w="3771900" h="1880870">
                <a:moveTo>
                  <a:pt x="0" y="1880484"/>
                </a:moveTo>
                <a:lnTo>
                  <a:pt x="3771534" y="1880484"/>
                </a:lnTo>
                <a:lnTo>
                  <a:pt x="3771534" y="0"/>
                </a:lnTo>
                <a:lnTo>
                  <a:pt x="0" y="0"/>
                </a:lnTo>
                <a:lnTo>
                  <a:pt x="0" y="1880484"/>
                </a:lnTo>
                <a:close/>
              </a:path>
            </a:pathLst>
          </a:custGeom>
          <a:ln w="28574">
            <a:solidFill>
              <a:srgbClr val="6D2A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2223" y="1466099"/>
            <a:ext cx="3658235" cy="3455670"/>
          </a:xfrm>
          <a:custGeom>
            <a:avLst/>
            <a:gdLst/>
            <a:ahLst/>
            <a:cxnLst/>
            <a:rect l="l" t="t" r="r" b="b"/>
            <a:pathLst>
              <a:path w="3658235" h="3455670">
                <a:moveTo>
                  <a:pt x="0" y="3455669"/>
                </a:moveTo>
                <a:lnTo>
                  <a:pt x="3658239" y="3455669"/>
                </a:lnTo>
                <a:lnTo>
                  <a:pt x="3658239" y="0"/>
                </a:lnTo>
                <a:lnTo>
                  <a:pt x="0" y="0"/>
                </a:lnTo>
                <a:lnTo>
                  <a:pt x="0" y="3455669"/>
                </a:lnTo>
                <a:close/>
              </a:path>
            </a:pathLst>
          </a:custGeom>
          <a:ln w="28574">
            <a:solidFill>
              <a:srgbClr val="6D2A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7675" y="1352617"/>
            <a:ext cx="3648710" cy="3456304"/>
          </a:xfrm>
          <a:custGeom>
            <a:avLst/>
            <a:gdLst/>
            <a:ahLst/>
            <a:cxnLst/>
            <a:rect l="l" t="t" r="r" b="b"/>
            <a:pathLst>
              <a:path w="3648710" h="3456304">
                <a:moveTo>
                  <a:pt x="0" y="3455791"/>
                </a:moveTo>
                <a:lnTo>
                  <a:pt x="3648699" y="3455791"/>
                </a:lnTo>
                <a:lnTo>
                  <a:pt x="3648699" y="0"/>
                </a:lnTo>
                <a:lnTo>
                  <a:pt x="0" y="0"/>
                </a:lnTo>
                <a:lnTo>
                  <a:pt x="0" y="3455791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E</a:t>
            </a:r>
            <a:r>
              <a:rPr spc="-10" dirty="0"/>
              <a:t>M</a:t>
            </a:r>
            <a:r>
              <a:rPr spc="-5" dirty="0"/>
              <a:t>PRESA</a:t>
            </a:r>
            <a:r>
              <a:rPr dirty="0"/>
              <a:t>S</a:t>
            </a:r>
            <a:r>
              <a:rPr spc="60" dirty="0">
                <a:latin typeface="Times New Roman"/>
                <a:cs typeface="Times New Roman"/>
              </a:rPr>
              <a:t> </a:t>
            </a:r>
            <a:r>
              <a:rPr spc="-5" dirty="0"/>
              <a:t>AÉREAS:</a:t>
            </a:r>
          </a:p>
          <a:p>
            <a:pPr marL="12700" marR="98425">
              <a:lnSpc>
                <a:spcPct val="118600"/>
              </a:lnSpc>
              <a:spcBef>
                <a:spcPts val="10"/>
              </a:spcBef>
            </a:pPr>
            <a:r>
              <a:rPr b="0" spc="-5" dirty="0">
                <a:solidFill>
                  <a:srgbClr val="000000"/>
                </a:solidFill>
                <a:latin typeface="Calibri"/>
                <a:cs typeface="Calibri"/>
              </a:rPr>
              <a:t>V</a:t>
            </a:r>
            <a:r>
              <a:rPr b="0" spc="-10" dirty="0">
                <a:solidFill>
                  <a:srgbClr val="000000"/>
                </a:solidFill>
                <a:latin typeface="Calibri"/>
                <a:cs typeface="Calibri"/>
              </a:rPr>
              <a:t>e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i</a:t>
            </a:r>
            <a:r>
              <a:rPr b="0" spc="-5" dirty="0">
                <a:solidFill>
                  <a:srgbClr val="000000"/>
                </a:solidFill>
                <a:latin typeface="Calibri"/>
                <a:cs typeface="Calibri"/>
              </a:rPr>
              <a:t>c</a:t>
            </a:r>
            <a:r>
              <a:rPr b="0" spc="-10" dirty="0">
                <a:solidFill>
                  <a:srgbClr val="000000"/>
                </a:solidFill>
                <a:latin typeface="Calibri"/>
                <a:cs typeface="Calibri"/>
              </a:rPr>
              <a:t>u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la</a:t>
            </a:r>
            <a:r>
              <a:rPr b="0" spc="-10" dirty="0">
                <a:solidFill>
                  <a:srgbClr val="000000"/>
                </a:solidFill>
                <a:latin typeface="Calibri"/>
                <a:cs typeface="Calibri"/>
              </a:rPr>
              <a:t>ç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ão</a:t>
            </a:r>
            <a:r>
              <a:rPr b="0" spc="-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spc="-10" dirty="0">
                <a:solidFill>
                  <a:srgbClr val="000000"/>
                </a:solidFill>
                <a:latin typeface="Calibri"/>
                <a:cs typeface="Calibri"/>
              </a:rPr>
              <a:t>d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b="0" spc="-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spc="-10" dirty="0">
                <a:solidFill>
                  <a:srgbClr val="000000"/>
                </a:solidFill>
                <a:latin typeface="Calibri"/>
                <a:cs typeface="Calibri"/>
              </a:rPr>
              <a:t>pub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lici</a:t>
            </a:r>
            <a:r>
              <a:rPr b="0" spc="-10" dirty="0">
                <a:solidFill>
                  <a:srgbClr val="000000"/>
                </a:solidFill>
                <a:latin typeface="Calibri"/>
                <a:cs typeface="Calibri"/>
              </a:rPr>
              <a:t>d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b="0" spc="-10" dirty="0">
                <a:solidFill>
                  <a:srgbClr val="000000"/>
                </a:solidFill>
                <a:latin typeface="Calibri"/>
                <a:cs typeface="Calibri"/>
              </a:rPr>
              <a:t>d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e</a:t>
            </a:r>
            <a:r>
              <a:rPr b="0" spc="-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spc="-10" dirty="0">
                <a:solidFill>
                  <a:srgbClr val="000000"/>
                </a:solidFill>
                <a:latin typeface="Calibri"/>
                <a:cs typeface="Calibri"/>
              </a:rPr>
              <a:t>n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as</a:t>
            </a:r>
            <a:r>
              <a:rPr b="0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aeronav</a:t>
            </a:r>
            <a:r>
              <a:rPr b="0" spc="-5" dirty="0">
                <a:solidFill>
                  <a:srgbClr val="000000"/>
                </a:solidFill>
                <a:latin typeface="Calibri"/>
                <a:cs typeface="Calibri"/>
              </a:rPr>
              <a:t>e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s</a:t>
            </a:r>
            <a:r>
              <a:rPr b="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spc="-5" dirty="0">
                <a:solidFill>
                  <a:srgbClr val="000000"/>
                </a:solidFill>
                <a:latin typeface="Calibri"/>
                <a:cs typeface="Calibri"/>
              </a:rPr>
              <a:t>Com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i</a:t>
            </a:r>
            <a:r>
              <a:rPr b="0" spc="-5" dirty="0">
                <a:solidFill>
                  <a:srgbClr val="000000"/>
                </a:solidFill>
                <a:latin typeface="Calibri"/>
                <a:cs typeface="Calibri"/>
              </a:rPr>
              <a:t>s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sári</a:t>
            </a:r>
            <a:r>
              <a:rPr b="0" spc="5" dirty="0">
                <a:solidFill>
                  <a:srgbClr val="000000"/>
                </a:solidFill>
                <a:latin typeface="Calibri"/>
                <a:cs typeface="Calibri"/>
              </a:rPr>
              <a:t>o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s</a:t>
            </a:r>
            <a:r>
              <a:rPr b="0" spc="-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spc="-5" dirty="0">
                <a:solidFill>
                  <a:srgbClr val="000000"/>
                </a:solidFill>
                <a:latin typeface="Calibri"/>
                <a:cs typeface="Calibri"/>
              </a:rPr>
              <a:t>fa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larão</a:t>
            </a:r>
            <a:r>
              <a:rPr b="0" spc="-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b="0" spc="-10" dirty="0">
                <a:solidFill>
                  <a:srgbClr val="000000"/>
                </a:solidFill>
                <a:latin typeface="Calibri"/>
                <a:cs typeface="Calibri"/>
              </a:rPr>
              <a:t>n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t</a:t>
            </a:r>
            <a:r>
              <a:rPr b="0" spc="-5" dirty="0">
                <a:solidFill>
                  <a:srgbClr val="000000"/>
                </a:solidFill>
                <a:latin typeface="Calibri"/>
                <a:cs typeface="Calibri"/>
              </a:rPr>
              <a:t>e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s</a:t>
            </a:r>
            <a:r>
              <a:rPr b="0" spc="-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spc="-10" dirty="0">
                <a:solidFill>
                  <a:srgbClr val="000000"/>
                </a:solidFill>
                <a:latin typeface="Calibri"/>
                <a:cs typeface="Calibri"/>
              </a:rPr>
              <a:t>d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e</a:t>
            </a:r>
            <a:r>
              <a:rPr b="0" spc="-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vo</a:t>
            </a:r>
            <a:r>
              <a:rPr b="0" spc="-5" dirty="0">
                <a:solidFill>
                  <a:srgbClr val="000000"/>
                </a:solidFill>
                <a:latin typeface="Calibri"/>
                <a:cs typeface="Calibri"/>
              </a:rPr>
              <a:t>o:</a:t>
            </a:r>
          </a:p>
          <a:p>
            <a:pPr marL="12700" marR="5080">
              <a:lnSpc>
                <a:spcPct val="119000"/>
              </a:lnSpc>
              <a:spcBef>
                <a:spcPts val="5"/>
              </a:spcBef>
            </a:pPr>
            <a:r>
              <a:rPr b="0" i="1" dirty="0">
                <a:solidFill>
                  <a:srgbClr val="000000"/>
                </a:solidFill>
                <a:latin typeface="Calibri"/>
                <a:cs typeface="Calibri"/>
              </a:rPr>
              <a:t>͞Está </a:t>
            </a:r>
            <a:r>
              <a:rPr b="0" i="1" spc="-5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b="0" i="1" spc="-10" dirty="0">
                <a:solidFill>
                  <a:srgbClr val="000000"/>
                </a:solidFill>
                <a:latin typeface="Calibri"/>
                <a:cs typeface="Calibri"/>
              </a:rPr>
              <a:t>b</a:t>
            </a:r>
            <a:r>
              <a:rPr b="0" i="1" dirty="0">
                <a:solidFill>
                  <a:srgbClr val="000000"/>
                </a:solidFill>
                <a:latin typeface="Calibri"/>
                <a:cs typeface="Calibri"/>
              </a:rPr>
              <a:t>er</a:t>
            </a:r>
            <a:r>
              <a:rPr b="0" i="1" spc="-10" dirty="0">
                <a:solidFill>
                  <a:srgbClr val="000000"/>
                </a:solidFill>
                <a:latin typeface="Calibri"/>
                <a:cs typeface="Calibri"/>
              </a:rPr>
              <a:t>t</a:t>
            </a:r>
            <a:r>
              <a:rPr b="0" i="1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b="0" i="1" spc="-3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i="1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b="0" i="1" spc="-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i="1" dirty="0">
                <a:solidFill>
                  <a:srgbClr val="000000"/>
                </a:solidFill>
                <a:latin typeface="Calibri"/>
                <a:cs typeface="Calibri"/>
              </a:rPr>
              <a:t>temp</a:t>
            </a:r>
            <a:r>
              <a:rPr b="0" i="1" spc="-5" dirty="0">
                <a:solidFill>
                  <a:srgbClr val="000000"/>
                </a:solidFill>
                <a:latin typeface="Calibri"/>
                <a:cs typeface="Calibri"/>
              </a:rPr>
              <a:t>o</a:t>
            </a:r>
            <a:r>
              <a:rPr b="0" i="1" dirty="0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b="0" i="1" spc="-1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b="0" i="1" spc="-5" dirty="0">
                <a:solidFill>
                  <a:srgbClr val="000000"/>
                </a:solidFill>
                <a:latin typeface="Calibri"/>
                <a:cs typeface="Calibri"/>
              </a:rPr>
              <a:t>d</a:t>
            </a:r>
            <a:r>
              <a:rPr b="0" i="1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b="0" i="1" spc="-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i="1" spc="-5" dirty="0">
                <a:solidFill>
                  <a:srgbClr val="000000"/>
                </a:solidFill>
                <a:latin typeface="Calibri"/>
                <a:cs typeface="Calibri"/>
              </a:rPr>
              <a:t>d</a:t>
            </a:r>
            <a:r>
              <a:rPr b="0" i="1" dirty="0">
                <a:solidFill>
                  <a:srgbClr val="000000"/>
                </a:solidFill>
                <a:latin typeface="Calibri"/>
                <a:cs typeface="Calibri"/>
              </a:rPr>
              <a:t>e</a:t>
            </a:r>
            <a:r>
              <a:rPr b="0" i="1" spc="-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i="1" dirty="0">
                <a:solidFill>
                  <a:srgbClr val="000000"/>
                </a:solidFill>
                <a:latin typeface="Calibri"/>
                <a:cs typeface="Calibri"/>
              </a:rPr>
              <a:t>v</a:t>
            </a:r>
            <a:r>
              <a:rPr b="0" i="1" spc="-1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b="0" i="1" dirty="0">
                <a:solidFill>
                  <a:srgbClr val="000000"/>
                </a:solidFill>
                <a:latin typeface="Calibri"/>
                <a:cs typeface="Calibri"/>
              </a:rPr>
              <a:t>ci</a:t>
            </a:r>
            <a:r>
              <a:rPr b="0" i="1" spc="-5" dirty="0">
                <a:solidFill>
                  <a:srgbClr val="000000"/>
                </a:solidFill>
                <a:latin typeface="Calibri"/>
                <a:cs typeface="Calibri"/>
              </a:rPr>
              <a:t>nação</a:t>
            </a:r>
            <a:r>
              <a:rPr b="0" i="1" spc="-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i="1" dirty="0">
                <a:solidFill>
                  <a:srgbClr val="000000"/>
                </a:solidFill>
                <a:latin typeface="Calibri"/>
                <a:cs typeface="Calibri"/>
              </a:rPr>
              <a:t>contra</a:t>
            </a:r>
            <a:r>
              <a:rPr b="0" i="1" spc="-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i="1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b="0" i="1" spc="-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i="1" spc="-5" dirty="0">
                <a:solidFill>
                  <a:srgbClr val="000000"/>
                </a:solidFill>
                <a:latin typeface="Calibri"/>
                <a:cs typeface="Calibri"/>
              </a:rPr>
              <a:t>po</a:t>
            </a:r>
            <a:r>
              <a:rPr b="0" i="1" dirty="0">
                <a:solidFill>
                  <a:srgbClr val="000000"/>
                </a:solidFill>
                <a:latin typeface="Calibri"/>
                <a:cs typeface="Calibri"/>
              </a:rPr>
              <a:t>li</a:t>
            </a:r>
            <a:r>
              <a:rPr b="0" i="1" spc="-5" dirty="0">
                <a:solidFill>
                  <a:srgbClr val="000000"/>
                </a:solidFill>
                <a:latin typeface="Calibri"/>
                <a:cs typeface="Calibri"/>
              </a:rPr>
              <a:t>o</a:t>
            </a:r>
            <a:r>
              <a:rPr b="0" i="1" dirty="0">
                <a:solidFill>
                  <a:srgbClr val="000000"/>
                </a:solidFill>
                <a:latin typeface="Calibri"/>
                <a:cs typeface="Calibri"/>
              </a:rPr>
              <a:t>mielite</a:t>
            </a:r>
            <a:r>
              <a:rPr b="0" i="1" spc="-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i="1" dirty="0">
                <a:solidFill>
                  <a:srgbClr val="000000"/>
                </a:solidFill>
                <a:latin typeface="Calibri"/>
                <a:cs typeface="Calibri"/>
              </a:rPr>
              <a:t>e</a:t>
            </a:r>
            <a:r>
              <a:rPr b="0" i="1" spc="-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i="1" dirty="0">
                <a:solidFill>
                  <a:srgbClr val="000000"/>
                </a:solidFill>
                <a:latin typeface="Calibri"/>
                <a:cs typeface="Calibri"/>
              </a:rPr>
              <a:t>o</a:t>
            </a:r>
            <a:r>
              <a:rPr b="0" i="1" spc="-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i="1" dirty="0">
                <a:solidFill>
                  <a:srgbClr val="000000"/>
                </a:solidFill>
                <a:latin typeface="Calibri"/>
                <a:cs typeface="Calibri"/>
              </a:rPr>
              <a:t>s</a:t>
            </a:r>
            <a:r>
              <a:rPr b="0" i="1" spc="-5" dirty="0">
                <a:solidFill>
                  <a:srgbClr val="000000"/>
                </a:solidFill>
                <a:latin typeface="Calibri"/>
                <a:cs typeface="Calibri"/>
              </a:rPr>
              <a:t>ara</a:t>
            </a:r>
            <a:r>
              <a:rPr b="0" i="1" dirty="0">
                <a:solidFill>
                  <a:srgbClr val="000000"/>
                </a:solidFill>
                <a:latin typeface="Calibri"/>
                <a:cs typeface="Calibri"/>
              </a:rPr>
              <a:t>m</a:t>
            </a:r>
            <a:r>
              <a:rPr b="0" i="1" spc="-5" dirty="0">
                <a:solidFill>
                  <a:srgbClr val="000000"/>
                </a:solidFill>
                <a:latin typeface="Calibri"/>
                <a:cs typeface="Calibri"/>
              </a:rPr>
              <a:t>po</a:t>
            </a:r>
            <a:r>
              <a:rPr b="0" i="1" dirty="0">
                <a:solidFill>
                  <a:srgbClr val="000000"/>
                </a:solidFill>
                <a:latin typeface="Calibri"/>
                <a:cs typeface="Calibri"/>
              </a:rPr>
              <a:t>.</a:t>
            </a:r>
            <a:r>
              <a:rPr b="0" i="1" spc="-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i="1" spc="-5" dirty="0">
                <a:solidFill>
                  <a:srgbClr val="000000"/>
                </a:solidFill>
                <a:latin typeface="Calibri"/>
                <a:cs typeface="Calibri"/>
              </a:rPr>
              <a:t>Todas</a:t>
            </a:r>
            <a:r>
              <a:rPr b="0" i="1" spc="-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i="1" spc="-5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b="0" i="1" dirty="0">
                <a:solidFill>
                  <a:srgbClr val="000000"/>
                </a:solidFill>
                <a:latin typeface="Calibri"/>
                <a:cs typeface="Calibri"/>
              </a:rPr>
              <a:t>s</a:t>
            </a:r>
            <a:r>
              <a:rPr b="0" i="1" spc="-3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i="1" dirty="0">
                <a:solidFill>
                  <a:srgbClr val="000000"/>
                </a:solidFill>
                <a:latin typeface="Calibri"/>
                <a:cs typeface="Calibri"/>
              </a:rPr>
              <a:t>cri</a:t>
            </a:r>
            <a:r>
              <a:rPr b="0" i="1" spc="-5" dirty="0">
                <a:solidFill>
                  <a:srgbClr val="000000"/>
                </a:solidFill>
                <a:latin typeface="Calibri"/>
                <a:cs typeface="Calibri"/>
              </a:rPr>
              <a:t>ança</a:t>
            </a:r>
            <a:r>
              <a:rPr b="0" i="1" dirty="0">
                <a:solidFill>
                  <a:srgbClr val="000000"/>
                </a:solidFill>
                <a:latin typeface="Calibri"/>
                <a:cs typeface="Calibri"/>
              </a:rPr>
              <a:t>s</a:t>
            </a:r>
            <a:r>
              <a:rPr b="0" i="1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i="1" spc="-5" dirty="0">
                <a:solidFill>
                  <a:srgbClr val="000000"/>
                </a:solidFill>
                <a:latin typeface="Calibri"/>
                <a:cs typeface="Calibri"/>
              </a:rPr>
              <a:t>d</a:t>
            </a:r>
            <a:r>
              <a:rPr b="0" i="1" dirty="0">
                <a:solidFill>
                  <a:srgbClr val="000000"/>
                </a:solidFill>
                <a:latin typeface="Calibri"/>
                <a:cs typeface="Calibri"/>
              </a:rPr>
              <a:t>e</a:t>
            </a:r>
            <a:r>
              <a:rPr b="0" i="1" spc="-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i="1" dirty="0">
                <a:solidFill>
                  <a:srgbClr val="000000"/>
                </a:solidFill>
                <a:latin typeface="Calibri"/>
                <a:cs typeface="Calibri"/>
              </a:rPr>
              <a:t>1</a:t>
            </a:r>
            <a:r>
              <a:rPr b="0" i="1" spc="-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i="1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b="0" i="1" spc="-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i="1" dirty="0">
                <a:solidFill>
                  <a:srgbClr val="000000"/>
                </a:solidFill>
                <a:latin typeface="Calibri"/>
                <a:cs typeface="Calibri"/>
              </a:rPr>
              <a:t>menores</a:t>
            </a:r>
            <a:r>
              <a:rPr b="0" i="1" spc="-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i="1" spc="-5" dirty="0">
                <a:solidFill>
                  <a:srgbClr val="000000"/>
                </a:solidFill>
                <a:latin typeface="Calibri"/>
                <a:cs typeface="Calibri"/>
              </a:rPr>
              <a:t>d</a:t>
            </a:r>
            <a:r>
              <a:rPr b="0" i="1" dirty="0">
                <a:solidFill>
                  <a:srgbClr val="000000"/>
                </a:solidFill>
                <a:latin typeface="Calibri"/>
                <a:cs typeface="Calibri"/>
              </a:rPr>
              <a:t>e</a:t>
            </a:r>
            <a:r>
              <a:rPr b="0" i="1" spc="-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i="1" dirty="0">
                <a:solidFill>
                  <a:srgbClr val="000000"/>
                </a:solidFill>
                <a:latin typeface="Calibri"/>
                <a:cs typeface="Calibri"/>
              </a:rPr>
              <a:t>5</a:t>
            </a:r>
            <a:r>
              <a:rPr b="0" i="1" spc="-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i="1" spc="-5" dirty="0">
                <a:solidFill>
                  <a:srgbClr val="000000"/>
                </a:solidFill>
                <a:latin typeface="Calibri"/>
                <a:cs typeface="Calibri"/>
              </a:rPr>
              <a:t>ano</a:t>
            </a:r>
            <a:r>
              <a:rPr b="0" i="1" dirty="0">
                <a:solidFill>
                  <a:srgbClr val="000000"/>
                </a:solidFill>
                <a:latin typeface="Calibri"/>
                <a:cs typeface="Calibri"/>
              </a:rPr>
              <a:t>s</a:t>
            </a:r>
            <a:r>
              <a:rPr b="0" i="1" spc="-3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i="1" spc="-5" dirty="0">
                <a:solidFill>
                  <a:srgbClr val="000000"/>
                </a:solidFill>
                <a:latin typeface="Calibri"/>
                <a:cs typeface="Calibri"/>
              </a:rPr>
              <a:t>d</a:t>
            </a:r>
            <a:r>
              <a:rPr b="0" i="1" dirty="0">
                <a:solidFill>
                  <a:srgbClr val="000000"/>
                </a:solidFill>
                <a:latin typeface="Calibri"/>
                <a:cs typeface="Calibri"/>
              </a:rPr>
              <a:t>e</a:t>
            </a:r>
            <a:r>
              <a:rPr b="0" i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i="1" dirty="0">
                <a:solidFill>
                  <a:srgbClr val="000000"/>
                </a:solidFill>
                <a:latin typeface="Calibri"/>
                <a:cs typeface="Calibri"/>
              </a:rPr>
              <a:t>i</a:t>
            </a:r>
            <a:r>
              <a:rPr b="0" i="1" spc="-5" dirty="0">
                <a:solidFill>
                  <a:srgbClr val="000000"/>
                </a:solidFill>
                <a:latin typeface="Calibri"/>
                <a:cs typeface="Calibri"/>
              </a:rPr>
              <a:t>dad</a:t>
            </a:r>
            <a:r>
              <a:rPr b="0" i="1" dirty="0">
                <a:solidFill>
                  <a:srgbClr val="000000"/>
                </a:solidFill>
                <a:latin typeface="Calibri"/>
                <a:cs typeface="Calibri"/>
              </a:rPr>
              <a:t>e</a:t>
            </a:r>
            <a:r>
              <a:rPr b="0" i="1" spc="-3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i="1" spc="-5" dirty="0">
                <a:solidFill>
                  <a:srgbClr val="000000"/>
                </a:solidFill>
                <a:latin typeface="Calibri"/>
                <a:cs typeface="Calibri"/>
              </a:rPr>
              <a:t>deve</a:t>
            </a:r>
            <a:r>
              <a:rPr b="0" i="1" dirty="0">
                <a:solidFill>
                  <a:srgbClr val="000000"/>
                </a:solidFill>
                <a:latin typeface="Calibri"/>
                <a:cs typeface="Calibri"/>
              </a:rPr>
              <a:t>m</a:t>
            </a:r>
            <a:r>
              <a:rPr b="0" i="1" spc="-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i="1" dirty="0">
                <a:solidFill>
                  <a:srgbClr val="000000"/>
                </a:solidFill>
                <a:latin typeface="Calibri"/>
                <a:cs typeface="Calibri"/>
              </a:rPr>
              <a:t>tomar</a:t>
            </a:r>
            <a:r>
              <a:rPr b="0" i="1" spc="-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i="1" spc="-5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b="0" i="1" dirty="0">
                <a:solidFill>
                  <a:srgbClr val="000000"/>
                </a:solidFill>
                <a:latin typeface="Calibri"/>
                <a:cs typeface="Calibri"/>
              </a:rPr>
              <a:t>s</a:t>
            </a:r>
            <a:r>
              <a:rPr b="0" i="1" spc="-3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i="1" dirty="0">
                <a:solidFill>
                  <a:srgbClr val="000000"/>
                </a:solidFill>
                <a:latin typeface="Calibri"/>
                <a:cs typeface="Calibri"/>
              </a:rPr>
              <a:t>v</a:t>
            </a:r>
            <a:r>
              <a:rPr b="0" i="1" spc="-1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b="0" i="1" dirty="0">
                <a:solidFill>
                  <a:srgbClr val="000000"/>
                </a:solidFill>
                <a:latin typeface="Calibri"/>
                <a:cs typeface="Calibri"/>
              </a:rPr>
              <a:t>ci</a:t>
            </a:r>
            <a:r>
              <a:rPr b="0" i="1" spc="-5" dirty="0">
                <a:solidFill>
                  <a:srgbClr val="000000"/>
                </a:solidFill>
                <a:latin typeface="Calibri"/>
                <a:cs typeface="Calibri"/>
              </a:rPr>
              <a:t>nas</a:t>
            </a:r>
            <a:r>
              <a:rPr b="0" i="1" dirty="0">
                <a:solidFill>
                  <a:srgbClr val="000000"/>
                </a:solidFill>
                <a:latin typeface="Calibri"/>
                <a:cs typeface="Calibri"/>
              </a:rPr>
              <a:t>,</a:t>
            </a:r>
            <a:r>
              <a:rPr b="0" i="1" spc="-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i="1" dirty="0">
                <a:solidFill>
                  <a:srgbClr val="000000"/>
                </a:solidFill>
                <a:latin typeface="Calibri"/>
                <a:cs typeface="Calibri"/>
              </a:rPr>
              <a:t>me</a:t>
            </a:r>
            <a:r>
              <a:rPr b="0" i="1" spc="5" dirty="0">
                <a:solidFill>
                  <a:srgbClr val="000000"/>
                </a:solidFill>
                <a:latin typeface="Calibri"/>
                <a:cs typeface="Calibri"/>
              </a:rPr>
              <a:t>s</a:t>
            </a:r>
            <a:r>
              <a:rPr b="0" i="1" dirty="0">
                <a:solidFill>
                  <a:srgbClr val="000000"/>
                </a:solidFill>
                <a:latin typeface="Calibri"/>
                <a:cs typeface="Calibri"/>
              </a:rPr>
              <a:t>mo</a:t>
            </a:r>
            <a:r>
              <a:rPr b="0" i="1" spc="-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i="1" spc="-5" dirty="0">
                <a:solidFill>
                  <a:srgbClr val="000000"/>
                </a:solidFill>
                <a:latin typeface="Calibri"/>
                <a:cs typeface="Calibri"/>
              </a:rPr>
              <a:t>as</a:t>
            </a:r>
            <a:r>
              <a:rPr b="0" i="1" spc="-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i="1" spc="-5" dirty="0">
                <a:solidFill>
                  <a:srgbClr val="000000"/>
                </a:solidFill>
                <a:latin typeface="Calibri"/>
                <a:cs typeface="Calibri"/>
              </a:rPr>
              <a:t>qu</a:t>
            </a:r>
            <a:r>
              <a:rPr b="0" i="1" dirty="0">
                <a:solidFill>
                  <a:srgbClr val="000000"/>
                </a:solidFill>
                <a:latin typeface="Calibri"/>
                <a:cs typeface="Calibri"/>
              </a:rPr>
              <a:t>e</a:t>
            </a:r>
            <a:r>
              <a:rPr b="0" i="1" spc="-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i="1" spc="-5" dirty="0">
                <a:solidFill>
                  <a:srgbClr val="000000"/>
                </a:solidFill>
                <a:latin typeface="Calibri"/>
                <a:cs typeface="Calibri"/>
              </a:rPr>
              <a:t>j</a:t>
            </a:r>
            <a:r>
              <a:rPr b="0" i="1" dirty="0">
                <a:solidFill>
                  <a:srgbClr val="000000"/>
                </a:solidFill>
                <a:latin typeface="Calibri"/>
                <a:cs typeface="Calibri"/>
              </a:rPr>
              <a:t>á</a:t>
            </a:r>
            <a:r>
              <a:rPr b="0" i="1" spc="-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i="1" dirty="0">
                <a:solidFill>
                  <a:srgbClr val="000000"/>
                </a:solidFill>
                <a:latin typeface="Calibri"/>
                <a:cs typeface="Calibri"/>
              </a:rPr>
              <a:t>ten</a:t>
            </a:r>
            <a:r>
              <a:rPr b="0" i="1" spc="-5" dirty="0">
                <a:solidFill>
                  <a:srgbClr val="000000"/>
                </a:solidFill>
                <a:latin typeface="Calibri"/>
                <a:cs typeface="Calibri"/>
              </a:rPr>
              <a:t>ha</a:t>
            </a:r>
            <a:r>
              <a:rPr b="0" i="1" dirty="0">
                <a:solidFill>
                  <a:srgbClr val="000000"/>
                </a:solidFill>
                <a:latin typeface="Calibri"/>
                <a:cs typeface="Calibri"/>
              </a:rPr>
              <a:t>m</a:t>
            </a:r>
            <a:r>
              <a:rPr b="0" i="1" spc="-3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i="1" dirty="0">
                <a:solidFill>
                  <a:srgbClr val="000000"/>
                </a:solidFill>
                <a:latin typeface="Calibri"/>
                <a:cs typeface="Calibri"/>
              </a:rPr>
              <a:t>si</a:t>
            </a:r>
            <a:r>
              <a:rPr b="0" i="1" spc="-5" dirty="0">
                <a:solidFill>
                  <a:srgbClr val="000000"/>
                </a:solidFill>
                <a:latin typeface="Calibri"/>
                <a:cs typeface="Calibri"/>
              </a:rPr>
              <a:t>d</a:t>
            </a:r>
            <a:r>
              <a:rPr b="0" i="1" dirty="0">
                <a:solidFill>
                  <a:srgbClr val="000000"/>
                </a:solidFill>
                <a:latin typeface="Calibri"/>
                <a:cs typeface="Calibri"/>
              </a:rPr>
              <a:t>o</a:t>
            </a:r>
            <a:r>
              <a:rPr b="0" i="1" spc="-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i="1" dirty="0">
                <a:solidFill>
                  <a:srgbClr val="000000"/>
                </a:solidFill>
                <a:latin typeface="Calibri"/>
                <a:cs typeface="Calibri"/>
              </a:rPr>
              <a:t>vaci</a:t>
            </a:r>
            <a:r>
              <a:rPr b="0" i="1" spc="-5" dirty="0">
                <a:solidFill>
                  <a:srgbClr val="000000"/>
                </a:solidFill>
                <a:latin typeface="Calibri"/>
                <a:cs typeface="Calibri"/>
              </a:rPr>
              <a:t>nad</a:t>
            </a:r>
            <a:r>
              <a:rPr b="0" i="1" spc="-1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b="0" i="1" dirty="0">
                <a:solidFill>
                  <a:srgbClr val="000000"/>
                </a:solidFill>
                <a:latin typeface="Calibri"/>
                <a:cs typeface="Calibri"/>
              </a:rPr>
              <a:t>s.</a:t>
            </a:r>
            <a:r>
              <a:rPr b="0" i="1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i="1" spc="-5" dirty="0">
                <a:solidFill>
                  <a:srgbClr val="000000"/>
                </a:solidFill>
                <a:latin typeface="Calibri"/>
                <a:cs typeface="Calibri"/>
              </a:rPr>
              <a:t>D</a:t>
            </a:r>
            <a:r>
              <a:rPr b="0" i="1" dirty="0">
                <a:solidFill>
                  <a:srgbClr val="000000"/>
                </a:solidFill>
                <a:latin typeface="Calibri"/>
                <a:cs typeface="Calibri"/>
              </a:rPr>
              <a:t>e</a:t>
            </a:r>
            <a:r>
              <a:rPr b="0" i="1" spc="-3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i="1" dirty="0">
                <a:solidFill>
                  <a:srgbClr val="000000"/>
                </a:solidFill>
                <a:latin typeface="Calibri"/>
                <a:cs typeface="Calibri"/>
              </a:rPr>
              <a:t>6</a:t>
            </a:r>
            <a:r>
              <a:rPr b="0" i="1" spc="-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i="1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b="0" i="1" spc="-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i="1" dirty="0">
                <a:solidFill>
                  <a:srgbClr val="000000"/>
                </a:solidFill>
                <a:latin typeface="Calibri"/>
                <a:cs typeface="Calibri"/>
              </a:rPr>
              <a:t>31</a:t>
            </a:r>
            <a:r>
              <a:rPr b="0" i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i="1" spc="-5" dirty="0">
                <a:solidFill>
                  <a:srgbClr val="000000"/>
                </a:solidFill>
                <a:latin typeface="Calibri"/>
                <a:cs typeface="Calibri"/>
              </a:rPr>
              <a:t>d</a:t>
            </a:r>
            <a:r>
              <a:rPr b="0" i="1" dirty="0">
                <a:solidFill>
                  <a:srgbClr val="000000"/>
                </a:solidFill>
                <a:latin typeface="Calibri"/>
                <a:cs typeface="Calibri"/>
              </a:rPr>
              <a:t>e</a:t>
            </a:r>
            <a:r>
              <a:rPr b="0" i="1" spc="-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i="1" spc="-5" dirty="0">
                <a:solidFill>
                  <a:srgbClr val="000000"/>
                </a:solidFill>
                <a:latin typeface="Calibri"/>
                <a:cs typeface="Calibri"/>
              </a:rPr>
              <a:t>agost</a:t>
            </a:r>
            <a:r>
              <a:rPr b="0" i="1" dirty="0">
                <a:solidFill>
                  <a:srgbClr val="000000"/>
                </a:solidFill>
                <a:latin typeface="Calibri"/>
                <a:cs typeface="Calibri"/>
              </a:rPr>
              <a:t>o</a:t>
            </a:r>
            <a:r>
              <a:rPr b="0" i="1" spc="-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i="1" spc="-5" dirty="0">
                <a:solidFill>
                  <a:srgbClr val="000000"/>
                </a:solidFill>
                <a:latin typeface="Calibri"/>
                <a:cs typeface="Calibri"/>
              </a:rPr>
              <a:t>procur</a:t>
            </a:r>
            <a:r>
              <a:rPr b="0" i="1" dirty="0">
                <a:solidFill>
                  <a:srgbClr val="000000"/>
                </a:solidFill>
                <a:latin typeface="Calibri"/>
                <a:cs typeface="Calibri"/>
              </a:rPr>
              <a:t>e</a:t>
            </a:r>
            <a:r>
              <a:rPr b="0" i="1" spc="-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i="1" spc="-5" dirty="0">
                <a:solidFill>
                  <a:srgbClr val="000000"/>
                </a:solidFill>
                <a:latin typeface="Calibri"/>
                <a:cs typeface="Calibri"/>
              </a:rPr>
              <a:t>um</a:t>
            </a:r>
            <a:r>
              <a:rPr b="0" i="1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b="0" i="1" spc="-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i="1" spc="-5" dirty="0">
                <a:solidFill>
                  <a:srgbClr val="000000"/>
                </a:solidFill>
                <a:latin typeface="Calibri"/>
                <a:cs typeface="Calibri"/>
              </a:rPr>
              <a:t>un</a:t>
            </a:r>
            <a:r>
              <a:rPr b="0" i="1" dirty="0">
                <a:solidFill>
                  <a:srgbClr val="000000"/>
                </a:solidFill>
                <a:latin typeface="Calibri"/>
                <a:cs typeface="Calibri"/>
              </a:rPr>
              <a:t>i</a:t>
            </a:r>
            <a:r>
              <a:rPr b="0" i="1" spc="-5" dirty="0">
                <a:solidFill>
                  <a:srgbClr val="000000"/>
                </a:solidFill>
                <a:latin typeface="Calibri"/>
                <a:cs typeface="Calibri"/>
              </a:rPr>
              <a:t>d</a:t>
            </a:r>
            <a:r>
              <a:rPr b="0" i="1" spc="-1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b="0" i="1" spc="-5" dirty="0">
                <a:solidFill>
                  <a:srgbClr val="000000"/>
                </a:solidFill>
                <a:latin typeface="Calibri"/>
                <a:cs typeface="Calibri"/>
              </a:rPr>
              <a:t>d</a:t>
            </a:r>
            <a:r>
              <a:rPr b="0" i="1" dirty="0">
                <a:solidFill>
                  <a:srgbClr val="000000"/>
                </a:solidFill>
                <a:latin typeface="Calibri"/>
                <a:cs typeface="Calibri"/>
              </a:rPr>
              <a:t>e</a:t>
            </a:r>
            <a:r>
              <a:rPr b="0" i="1" spc="-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i="1" spc="-5" dirty="0">
                <a:solidFill>
                  <a:srgbClr val="000000"/>
                </a:solidFill>
                <a:latin typeface="Calibri"/>
                <a:cs typeface="Calibri"/>
              </a:rPr>
              <a:t>d</a:t>
            </a:r>
            <a:r>
              <a:rPr b="0" i="1" dirty="0">
                <a:solidFill>
                  <a:srgbClr val="000000"/>
                </a:solidFill>
                <a:latin typeface="Calibri"/>
                <a:cs typeface="Calibri"/>
              </a:rPr>
              <a:t>e</a:t>
            </a:r>
            <a:r>
              <a:rPr b="0" i="1" spc="-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i="1" dirty="0">
                <a:solidFill>
                  <a:srgbClr val="000000"/>
                </a:solidFill>
                <a:latin typeface="Calibri"/>
                <a:cs typeface="Calibri"/>
              </a:rPr>
              <a:t>s</a:t>
            </a:r>
            <a:r>
              <a:rPr b="0" i="1" spc="-5" dirty="0">
                <a:solidFill>
                  <a:srgbClr val="000000"/>
                </a:solidFill>
                <a:latin typeface="Calibri"/>
                <a:cs typeface="Calibri"/>
              </a:rPr>
              <a:t>aú</a:t>
            </a:r>
            <a:r>
              <a:rPr b="0" i="1" spc="-10" dirty="0">
                <a:solidFill>
                  <a:srgbClr val="000000"/>
                </a:solidFill>
                <a:latin typeface="Calibri"/>
                <a:cs typeface="Calibri"/>
              </a:rPr>
              <a:t>d</a:t>
            </a:r>
            <a:r>
              <a:rPr b="0" i="1" dirty="0">
                <a:solidFill>
                  <a:srgbClr val="000000"/>
                </a:solidFill>
                <a:latin typeface="Calibri"/>
                <a:cs typeface="Calibri"/>
              </a:rPr>
              <a:t>e</a:t>
            </a:r>
            <a:r>
              <a:rPr b="0" i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i="1" dirty="0">
                <a:solidFill>
                  <a:srgbClr val="000000"/>
                </a:solidFill>
                <a:latin typeface="Calibri"/>
                <a:cs typeface="Calibri"/>
              </a:rPr>
              <a:t>e</a:t>
            </a:r>
            <a:r>
              <a:rPr b="0" i="1" spc="-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i="1" dirty="0">
                <a:solidFill>
                  <a:srgbClr val="000000"/>
                </a:solidFill>
                <a:latin typeface="Calibri"/>
                <a:cs typeface="Calibri"/>
              </a:rPr>
              <a:t>leve</a:t>
            </a:r>
            <a:r>
              <a:rPr b="0" i="1" spc="-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i="1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b="0" i="1" spc="-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i="1" dirty="0">
                <a:solidFill>
                  <a:srgbClr val="000000"/>
                </a:solidFill>
                <a:latin typeface="Calibri"/>
                <a:cs typeface="Calibri"/>
              </a:rPr>
              <a:t>cadernet</a:t>
            </a:r>
            <a:r>
              <a:rPr b="0" i="1" spc="-5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b="0" i="1" dirty="0">
                <a:solidFill>
                  <a:srgbClr val="000000"/>
                </a:solidFill>
                <a:latin typeface="Calibri"/>
                <a:cs typeface="Calibri"/>
              </a:rPr>
              <a:t>.</a:t>
            </a:r>
            <a:r>
              <a:rPr b="0" i="1" spc="-3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i="1" spc="-5" dirty="0">
                <a:solidFill>
                  <a:srgbClr val="000000"/>
                </a:solidFill>
                <a:latin typeface="Calibri"/>
                <a:cs typeface="Calibri"/>
              </a:rPr>
              <a:t>S</a:t>
            </a:r>
            <a:r>
              <a:rPr b="0" i="1" dirty="0">
                <a:solidFill>
                  <a:srgbClr val="000000"/>
                </a:solidFill>
                <a:latin typeface="Calibri"/>
                <a:cs typeface="Calibri"/>
              </a:rPr>
              <a:t>e</a:t>
            </a:r>
            <a:r>
              <a:rPr b="0" i="1" spc="-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i="1" dirty="0">
                <a:solidFill>
                  <a:srgbClr val="000000"/>
                </a:solidFill>
                <a:latin typeface="Calibri"/>
                <a:cs typeface="Calibri"/>
              </a:rPr>
              <a:t>tem</a:t>
            </a:r>
            <a:r>
              <a:rPr b="0" i="1" spc="-3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i="1" dirty="0">
                <a:solidFill>
                  <a:srgbClr val="000000"/>
                </a:solidFill>
                <a:latin typeface="Calibri"/>
                <a:cs typeface="Calibri"/>
              </a:rPr>
              <a:t>i</a:t>
            </a:r>
            <a:r>
              <a:rPr b="0" i="1" spc="-5" dirty="0">
                <a:solidFill>
                  <a:srgbClr val="000000"/>
                </a:solidFill>
                <a:latin typeface="Calibri"/>
                <a:cs typeface="Calibri"/>
              </a:rPr>
              <a:t>nfânc</a:t>
            </a:r>
            <a:r>
              <a:rPr b="0" i="1" dirty="0">
                <a:solidFill>
                  <a:srgbClr val="000000"/>
                </a:solidFill>
                <a:latin typeface="Calibri"/>
                <a:cs typeface="Calibri"/>
              </a:rPr>
              <a:t>ia</a:t>
            </a:r>
            <a:r>
              <a:rPr b="0" i="1" spc="-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i="1" dirty="0">
                <a:solidFill>
                  <a:srgbClr val="000000"/>
                </a:solidFill>
                <a:latin typeface="Calibri"/>
                <a:cs typeface="Calibri"/>
              </a:rPr>
              <a:t>tem</a:t>
            </a:r>
            <a:r>
              <a:rPr b="0" i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i="1" dirty="0">
                <a:solidFill>
                  <a:srgbClr val="000000"/>
                </a:solidFill>
                <a:latin typeface="Calibri"/>
                <a:cs typeface="Calibri"/>
              </a:rPr>
              <a:t>vaci</a:t>
            </a:r>
            <a:r>
              <a:rPr b="0" i="1" spc="-5" dirty="0">
                <a:solidFill>
                  <a:srgbClr val="000000"/>
                </a:solidFill>
                <a:latin typeface="Calibri"/>
                <a:cs typeface="Calibri"/>
              </a:rPr>
              <a:t>nação</a:t>
            </a:r>
            <a:r>
              <a:rPr b="0" i="1" dirty="0">
                <a:solidFill>
                  <a:srgbClr val="000000"/>
                </a:solidFill>
                <a:latin typeface="Calibri"/>
                <a:cs typeface="Calibri"/>
              </a:rPr>
              <a:t>.</a:t>
            </a:r>
            <a:r>
              <a:rPr b="0" i="1" spc="-3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i="1" spc="-5" dirty="0">
                <a:solidFill>
                  <a:srgbClr val="000000"/>
                </a:solidFill>
                <a:latin typeface="Calibri"/>
                <a:cs typeface="Calibri"/>
              </a:rPr>
              <a:t>E</a:t>
            </a:r>
            <a:r>
              <a:rPr b="0" i="1" dirty="0">
                <a:solidFill>
                  <a:srgbClr val="000000"/>
                </a:solidFill>
                <a:latin typeface="Calibri"/>
                <a:cs typeface="Calibri"/>
              </a:rPr>
              <a:t>sse</a:t>
            </a:r>
            <a:r>
              <a:rPr b="0" i="1" spc="-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i="1" dirty="0">
                <a:solidFill>
                  <a:srgbClr val="000000"/>
                </a:solidFill>
                <a:latin typeface="Calibri"/>
                <a:cs typeface="Calibri"/>
              </a:rPr>
              <a:t>é</a:t>
            </a:r>
            <a:r>
              <a:rPr b="0" i="1" spc="-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i="1" spc="-5" dirty="0">
                <a:solidFill>
                  <a:srgbClr val="000000"/>
                </a:solidFill>
                <a:latin typeface="Calibri"/>
                <a:cs typeface="Calibri"/>
              </a:rPr>
              <a:t>u</a:t>
            </a:r>
            <a:r>
              <a:rPr b="0" i="1" dirty="0">
                <a:solidFill>
                  <a:srgbClr val="000000"/>
                </a:solidFill>
                <a:latin typeface="Calibri"/>
                <a:cs typeface="Calibri"/>
              </a:rPr>
              <a:t>m</a:t>
            </a:r>
            <a:r>
              <a:rPr b="0" i="1" spc="-3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i="1" dirty="0">
                <a:solidFill>
                  <a:srgbClr val="000000"/>
                </a:solidFill>
                <a:latin typeface="Calibri"/>
                <a:cs typeface="Calibri"/>
              </a:rPr>
              <a:t>recado</a:t>
            </a:r>
            <a:r>
              <a:rPr b="0" i="1" spc="-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i="1" spc="-5" dirty="0">
                <a:solidFill>
                  <a:srgbClr val="000000"/>
                </a:solidFill>
                <a:latin typeface="Calibri"/>
                <a:cs typeface="Calibri"/>
              </a:rPr>
              <a:t>d</a:t>
            </a:r>
            <a:r>
              <a:rPr b="0" i="1" dirty="0">
                <a:solidFill>
                  <a:srgbClr val="000000"/>
                </a:solidFill>
                <a:latin typeface="Calibri"/>
                <a:cs typeface="Calibri"/>
              </a:rPr>
              <a:t>o</a:t>
            </a:r>
            <a:r>
              <a:rPr b="0" i="1" spc="-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i="1" dirty="0">
                <a:solidFill>
                  <a:srgbClr val="000000"/>
                </a:solidFill>
                <a:latin typeface="Calibri"/>
                <a:cs typeface="Calibri"/>
              </a:rPr>
              <a:t>Mi</a:t>
            </a:r>
            <a:r>
              <a:rPr b="0" i="1" spc="-5" dirty="0">
                <a:solidFill>
                  <a:srgbClr val="000000"/>
                </a:solidFill>
                <a:latin typeface="Calibri"/>
                <a:cs typeface="Calibri"/>
              </a:rPr>
              <a:t>n</a:t>
            </a:r>
            <a:r>
              <a:rPr b="0" i="1" dirty="0">
                <a:solidFill>
                  <a:srgbClr val="000000"/>
                </a:solidFill>
                <a:latin typeface="Calibri"/>
                <a:cs typeface="Calibri"/>
              </a:rPr>
              <a:t>istério</a:t>
            </a:r>
            <a:r>
              <a:rPr b="0" i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i="1" spc="-5" dirty="0">
                <a:solidFill>
                  <a:srgbClr val="000000"/>
                </a:solidFill>
                <a:latin typeface="Calibri"/>
                <a:cs typeface="Calibri"/>
              </a:rPr>
              <a:t>d</a:t>
            </a:r>
            <a:r>
              <a:rPr b="0" i="1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b="0" i="1" spc="-3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i="1" dirty="0">
                <a:solidFill>
                  <a:srgbClr val="000000"/>
                </a:solidFill>
                <a:latin typeface="Calibri"/>
                <a:cs typeface="Calibri"/>
              </a:rPr>
              <a:t>S</a:t>
            </a:r>
            <a:r>
              <a:rPr b="0" i="1" spc="-5" dirty="0">
                <a:solidFill>
                  <a:srgbClr val="000000"/>
                </a:solidFill>
                <a:latin typeface="Calibri"/>
                <a:cs typeface="Calibri"/>
              </a:rPr>
              <a:t>aú</a:t>
            </a:r>
            <a:r>
              <a:rPr b="0" i="1" spc="-10" dirty="0">
                <a:solidFill>
                  <a:srgbClr val="000000"/>
                </a:solidFill>
                <a:latin typeface="Calibri"/>
                <a:cs typeface="Calibri"/>
              </a:rPr>
              <a:t>d</a:t>
            </a:r>
            <a:r>
              <a:rPr b="0" i="1" dirty="0">
                <a:solidFill>
                  <a:srgbClr val="000000"/>
                </a:solidFill>
                <a:latin typeface="Calibri"/>
                <a:cs typeface="Calibri"/>
              </a:rPr>
              <a:t>e</a:t>
            </a:r>
            <a:r>
              <a:rPr b="0" i="1" spc="-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i="1" dirty="0">
                <a:solidFill>
                  <a:srgbClr val="000000"/>
                </a:solidFill>
                <a:latin typeface="Calibri"/>
                <a:cs typeface="Calibri"/>
              </a:rPr>
              <a:t>com</a:t>
            </a:r>
            <a:r>
              <a:rPr b="0" i="1" spc="-3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i="1" dirty="0">
                <a:solidFill>
                  <a:srgbClr val="000000"/>
                </a:solidFill>
                <a:latin typeface="Calibri"/>
                <a:cs typeface="Calibri"/>
              </a:rPr>
              <a:t>o</a:t>
            </a:r>
            <a:r>
              <a:rPr b="0" i="1" spc="-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i="1" spc="-5" dirty="0">
                <a:solidFill>
                  <a:srgbClr val="000000"/>
                </a:solidFill>
                <a:latin typeface="Calibri"/>
                <a:cs typeface="Calibri"/>
              </a:rPr>
              <a:t>apo</a:t>
            </a:r>
            <a:r>
              <a:rPr b="0" i="1" dirty="0">
                <a:solidFill>
                  <a:srgbClr val="000000"/>
                </a:solidFill>
                <a:latin typeface="Calibri"/>
                <a:cs typeface="Calibri"/>
              </a:rPr>
              <a:t>io</a:t>
            </a:r>
            <a:r>
              <a:rPr b="0" i="1" spc="-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i="1" spc="-5" dirty="0">
                <a:solidFill>
                  <a:srgbClr val="000000"/>
                </a:solidFill>
                <a:latin typeface="Calibri"/>
                <a:cs typeface="Calibri"/>
              </a:rPr>
              <a:t>d</a:t>
            </a:r>
            <a:r>
              <a:rPr b="0" i="1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b="0" i="1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i="1" dirty="0">
                <a:solidFill>
                  <a:srgbClr val="000000"/>
                </a:solidFill>
                <a:latin typeface="Calibri"/>
                <a:cs typeface="Calibri"/>
              </a:rPr>
              <a:t>Azul͟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45622" y="329901"/>
            <a:ext cx="7451090" cy="695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4154" marR="5080" indent="-212090">
              <a:lnSpc>
                <a:spcPct val="100000"/>
              </a:lnSpc>
            </a:pPr>
            <a:r>
              <a:rPr sz="2400" b="1" dirty="0">
                <a:solidFill>
                  <a:srgbClr val="00BBE2"/>
                </a:solidFill>
                <a:latin typeface="Tahoma"/>
                <a:cs typeface="Tahoma"/>
              </a:rPr>
              <a:t>Ação:</a:t>
            </a:r>
            <a:r>
              <a:rPr sz="2400" b="1" spc="95" dirty="0">
                <a:solidFill>
                  <a:srgbClr val="00BBE2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BBE2"/>
                </a:solidFill>
                <a:latin typeface="Tahoma"/>
                <a:cs typeface="Tahoma"/>
              </a:rPr>
              <a:t>p</a:t>
            </a:r>
            <a:r>
              <a:rPr sz="2400" b="1" spc="5" dirty="0">
                <a:solidFill>
                  <a:srgbClr val="00BBE2"/>
                </a:solidFill>
                <a:latin typeface="Tahoma"/>
                <a:cs typeface="Tahoma"/>
              </a:rPr>
              <a:t>a</a:t>
            </a:r>
            <a:r>
              <a:rPr sz="2400" b="1" spc="-15" dirty="0">
                <a:solidFill>
                  <a:srgbClr val="00BBE2"/>
                </a:solidFill>
                <a:latin typeface="Tahoma"/>
                <a:cs typeface="Tahoma"/>
              </a:rPr>
              <a:t>rcerias</a:t>
            </a:r>
            <a:r>
              <a:rPr sz="2400" b="1" spc="75" dirty="0">
                <a:solidFill>
                  <a:srgbClr val="00BBE2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BBE2"/>
                </a:solidFill>
                <a:latin typeface="Tahoma"/>
                <a:cs typeface="Tahoma"/>
              </a:rPr>
              <a:t>c</a:t>
            </a:r>
            <a:r>
              <a:rPr sz="2400" b="1" spc="-10" dirty="0">
                <a:solidFill>
                  <a:srgbClr val="00BBE2"/>
                </a:solidFill>
                <a:latin typeface="Tahoma"/>
                <a:cs typeface="Tahoma"/>
              </a:rPr>
              <a:t>o</a:t>
            </a:r>
            <a:r>
              <a:rPr sz="2400" b="1" spc="-25" dirty="0">
                <a:solidFill>
                  <a:srgbClr val="00BBE2"/>
                </a:solidFill>
                <a:latin typeface="Tahoma"/>
                <a:cs typeface="Tahoma"/>
              </a:rPr>
              <a:t>m</a:t>
            </a:r>
            <a:r>
              <a:rPr sz="2400" b="1" spc="105" dirty="0">
                <a:solidFill>
                  <a:srgbClr val="00BBE2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00BBE2"/>
                </a:solidFill>
                <a:latin typeface="Tahoma"/>
                <a:cs typeface="Tahoma"/>
              </a:rPr>
              <a:t>emp</a:t>
            </a:r>
            <a:r>
              <a:rPr sz="2400" b="1" spc="-10" dirty="0">
                <a:solidFill>
                  <a:srgbClr val="00BBE2"/>
                </a:solidFill>
                <a:latin typeface="Tahoma"/>
                <a:cs typeface="Tahoma"/>
              </a:rPr>
              <a:t>r</a:t>
            </a:r>
            <a:r>
              <a:rPr sz="2400" b="1" spc="-15" dirty="0">
                <a:solidFill>
                  <a:srgbClr val="00BBE2"/>
                </a:solidFill>
                <a:latin typeface="Tahoma"/>
                <a:cs typeface="Tahoma"/>
              </a:rPr>
              <a:t>esas</a:t>
            </a:r>
            <a:r>
              <a:rPr sz="2400" b="1" spc="85" dirty="0">
                <a:solidFill>
                  <a:srgbClr val="00BBE2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00BBE2"/>
                </a:solidFill>
                <a:latin typeface="Tahoma"/>
                <a:cs typeface="Tahoma"/>
              </a:rPr>
              <a:t>priva</a:t>
            </a:r>
            <a:r>
              <a:rPr sz="2400" b="1" spc="-5" dirty="0">
                <a:solidFill>
                  <a:srgbClr val="00BBE2"/>
                </a:solidFill>
                <a:latin typeface="Tahoma"/>
                <a:cs typeface="Tahoma"/>
              </a:rPr>
              <a:t>d</a:t>
            </a:r>
            <a:r>
              <a:rPr sz="2400" b="1" spc="-15" dirty="0">
                <a:solidFill>
                  <a:srgbClr val="00BBE2"/>
                </a:solidFill>
                <a:latin typeface="Tahoma"/>
                <a:cs typeface="Tahoma"/>
              </a:rPr>
              <a:t>as,</a:t>
            </a:r>
            <a:r>
              <a:rPr sz="2400" b="1" spc="90" dirty="0">
                <a:solidFill>
                  <a:srgbClr val="00BBE2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00BBE2"/>
                </a:solidFill>
                <a:latin typeface="Tahoma"/>
                <a:cs typeface="Tahoma"/>
              </a:rPr>
              <a:t>estatais</a:t>
            </a:r>
            <a:r>
              <a:rPr sz="2400" b="1" spc="-10" dirty="0">
                <a:solidFill>
                  <a:srgbClr val="00BBE2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00BBE2"/>
                </a:solidFill>
                <a:latin typeface="Tahoma"/>
                <a:cs typeface="Tahoma"/>
              </a:rPr>
              <a:t>e</a:t>
            </a:r>
            <a:r>
              <a:rPr sz="2400" b="1" spc="100" dirty="0">
                <a:solidFill>
                  <a:srgbClr val="00BBE2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00BBE2"/>
                </a:solidFill>
                <a:latin typeface="Tahoma"/>
                <a:cs typeface="Tahoma"/>
              </a:rPr>
              <a:t>ó</a:t>
            </a:r>
            <a:r>
              <a:rPr sz="2400" b="1" spc="-15" dirty="0">
                <a:solidFill>
                  <a:srgbClr val="00BBE2"/>
                </a:solidFill>
                <a:latin typeface="Tahoma"/>
                <a:cs typeface="Tahoma"/>
              </a:rPr>
              <a:t>rgã</a:t>
            </a:r>
            <a:r>
              <a:rPr sz="2400" b="1" spc="-20" dirty="0">
                <a:solidFill>
                  <a:srgbClr val="00BBE2"/>
                </a:solidFill>
                <a:latin typeface="Tahoma"/>
                <a:cs typeface="Tahoma"/>
              </a:rPr>
              <a:t>o</a:t>
            </a:r>
            <a:r>
              <a:rPr sz="2400" b="1" spc="-15" dirty="0">
                <a:solidFill>
                  <a:srgbClr val="00BBE2"/>
                </a:solidFill>
                <a:latin typeface="Tahoma"/>
                <a:cs typeface="Tahoma"/>
              </a:rPr>
              <a:t>s</a:t>
            </a:r>
            <a:r>
              <a:rPr sz="2400" b="1" spc="110" dirty="0">
                <a:solidFill>
                  <a:srgbClr val="00BBE2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BBE2"/>
                </a:solidFill>
                <a:latin typeface="Tahoma"/>
                <a:cs typeface="Tahoma"/>
              </a:rPr>
              <a:t>públ</a:t>
            </a:r>
            <a:r>
              <a:rPr sz="2400" b="1" dirty="0">
                <a:solidFill>
                  <a:srgbClr val="00BBE2"/>
                </a:solidFill>
                <a:latin typeface="Tahoma"/>
                <a:cs typeface="Tahoma"/>
              </a:rPr>
              <a:t>i</a:t>
            </a:r>
            <a:r>
              <a:rPr sz="2400" b="1" spc="-15" dirty="0">
                <a:solidFill>
                  <a:srgbClr val="00BBE2"/>
                </a:solidFill>
                <a:latin typeface="Tahoma"/>
                <a:cs typeface="Tahoma"/>
              </a:rPr>
              <a:t>c</a:t>
            </a:r>
            <a:r>
              <a:rPr sz="2400" b="1" spc="-20" dirty="0">
                <a:solidFill>
                  <a:srgbClr val="00BBE2"/>
                </a:solidFill>
                <a:latin typeface="Tahoma"/>
                <a:cs typeface="Tahoma"/>
              </a:rPr>
              <a:t>o</a:t>
            </a:r>
            <a:r>
              <a:rPr sz="2400" b="1" spc="-15" dirty="0">
                <a:solidFill>
                  <a:srgbClr val="00BBE2"/>
                </a:solidFill>
                <a:latin typeface="Tahoma"/>
                <a:cs typeface="Tahoma"/>
              </a:rPr>
              <a:t>s</a:t>
            </a:r>
            <a:r>
              <a:rPr sz="2400" b="1" spc="110" dirty="0">
                <a:solidFill>
                  <a:srgbClr val="00BBE2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BBE2"/>
                </a:solidFill>
                <a:latin typeface="Tahoma"/>
                <a:cs typeface="Tahoma"/>
              </a:rPr>
              <a:t>chamand</a:t>
            </a:r>
            <a:r>
              <a:rPr sz="2400" b="1" dirty="0">
                <a:solidFill>
                  <a:srgbClr val="00BBE2"/>
                </a:solidFill>
                <a:latin typeface="Tahoma"/>
                <a:cs typeface="Tahoma"/>
              </a:rPr>
              <a:t>o</a:t>
            </a:r>
            <a:r>
              <a:rPr sz="2400" b="1" spc="110" dirty="0">
                <a:solidFill>
                  <a:srgbClr val="00BBE2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BBE2"/>
                </a:solidFill>
                <a:latin typeface="Tahoma"/>
                <a:cs typeface="Tahoma"/>
              </a:rPr>
              <a:t>p</a:t>
            </a:r>
            <a:r>
              <a:rPr sz="2400" b="1" spc="5" dirty="0">
                <a:solidFill>
                  <a:srgbClr val="00BBE2"/>
                </a:solidFill>
                <a:latin typeface="Tahoma"/>
                <a:cs typeface="Tahoma"/>
              </a:rPr>
              <a:t>a</a:t>
            </a:r>
            <a:r>
              <a:rPr sz="2400" b="1" spc="-15" dirty="0">
                <a:solidFill>
                  <a:srgbClr val="00BBE2"/>
                </a:solidFill>
                <a:latin typeface="Tahoma"/>
                <a:cs typeface="Tahoma"/>
              </a:rPr>
              <a:t>ra</a:t>
            </a:r>
            <a:r>
              <a:rPr sz="2400" b="1" spc="100" dirty="0">
                <a:solidFill>
                  <a:srgbClr val="00BBE2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00BBE2"/>
                </a:solidFill>
                <a:latin typeface="Tahoma"/>
                <a:cs typeface="Tahoma"/>
              </a:rPr>
              <a:t>a</a:t>
            </a:r>
            <a:r>
              <a:rPr sz="2400" b="1" spc="95" dirty="0">
                <a:solidFill>
                  <a:srgbClr val="00BBE2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00BBE2"/>
                </a:solidFill>
                <a:latin typeface="Tahoma"/>
                <a:cs typeface="Tahoma"/>
              </a:rPr>
              <a:t>vacinação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677795" y="1152525"/>
            <a:ext cx="3761740" cy="1880870"/>
          </a:xfrm>
          <a:prstGeom prst="rect">
            <a:avLst/>
          </a:prstGeom>
          <a:solidFill>
            <a:srgbClr val="F3F3F3"/>
          </a:solidFill>
        </p:spPr>
        <p:txBody>
          <a:bodyPr vert="horz" wrap="square" lIns="0" tIns="0" rIns="0" bIns="0" rtlCol="0">
            <a:spAutoFit/>
          </a:bodyPr>
          <a:lstStyle/>
          <a:p>
            <a:pPr marL="240029">
              <a:lnSpc>
                <a:spcPct val="100000"/>
              </a:lnSpc>
            </a:pPr>
            <a:r>
              <a:rPr sz="1400" b="1" spc="-5" dirty="0">
                <a:solidFill>
                  <a:srgbClr val="DB4597"/>
                </a:solidFill>
                <a:latin typeface="Tahoma"/>
                <a:cs typeface="Tahoma"/>
              </a:rPr>
              <a:t>E</a:t>
            </a:r>
            <a:r>
              <a:rPr sz="1400" b="1" spc="-10" dirty="0">
                <a:solidFill>
                  <a:srgbClr val="DB4597"/>
                </a:solidFill>
                <a:latin typeface="Tahoma"/>
                <a:cs typeface="Tahoma"/>
              </a:rPr>
              <a:t>M</a:t>
            </a:r>
            <a:r>
              <a:rPr sz="1400" b="1" spc="-5" dirty="0">
                <a:solidFill>
                  <a:srgbClr val="DB4597"/>
                </a:solidFill>
                <a:latin typeface="Tahoma"/>
                <a:cs typeface="Tahoma"/>
              </a:rPr>
              <a:t>PRESA</a:t>
            </a:r>
            <a:r>
              <a:rPr sz="1400" b="1" dirty="0">
                <a:solidFill>
                  <a:srgbClr val="DB4597"/>
                </a:solidFill>
                <a:latin typeface="Tahoma"/>
                <a:cs typeface="Tahoma"/>
              </a:rPr>
              <a:t>S</a:t>
            </a:r>
            <a:r>
              <a:rPr sz="1400" b="1" spc="60" dirty="0">
                <a:solidFill>
                  <a:srgbClr val="DB4597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DB4597"/>
                </a:solidFill>
                <a:latin typeface="Tahoma"/>
                <a:cs typeface="Tahoma"/>
              </a:rPr>
              <a:t>D</a:t>
            </a:r>
            <a:r>
              <a:rPr sz="1400" b="1" dirty="0">
                <a:solidFill>
                  <a:srgbClr val="DB4597"/>
                </a:solidFill>
                <a:latin typeface="Tahoma"/>
                <a:cs typeface="Tahoma"/>
              </a:rPr>
              <a:t>E</a:t>
            </a:r>
            <a:r>
              <a:rPr sz="1400" b="1" spc="60" dirty="0">
                <a:solidFill>
                  <a:srgbClr val="DB4597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DB4597"/>
                </a:solidFill>
                <a:latin typeface="Tahoma"/>
                <a:cs typeface="Tahoma"/>
              </a:rPr>
              <a:t>TE</a:t>
            </a:r>
            <a:r>
              <a:rPr sz="1400" b="1" dirty="0">
                <a:solidFill>
                  <a:srgbClr val="DB4597"/>
                </a:solidFill>
                <a:latin typeface="Tahoma"/>
                <a:cs typeface="Tahoma"/>
              </a:rPr>
              <a:t>L</a:t>
            </a:r>
            <a:r>
              <a:rPr sz="1400" b="1" spc="-5" dirty="0">
                <a:solidFill>
                  <a:srgbClr val="DB4597"/>
                </a:solidFill>
                <a:latin typeface="Tahoma"/>
                <a:cs typeface="Tahoma"/>
              </a:rPr>
              <a:t>EFONIA</a:t>
            </a:r>
            <a:r>
              <a:rPr sz="1400" b="1" dirty="0">
                <a:solidFill>
                  <a:srgbClr val="DB4597"/>
                </a:solidFill>
                <a:latin typeface="Tahoma"/>
                <a:cs typeface="Tahoma"/>
              </a:rPr>
              <a:t>:</a:t>
            </a:r>
            <a:r>
              <a:rPr sz="1400" b="1" spc="30" dirty="0">
                <a:solidFill>
                  <a:srgbClr val="DB4597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DB4597"/>
                </a:solidFill>
                <a:latin typeface="Tahoma"/>
                <a:cs typeface="Tahoma"/>
              </a:rPr>
              <a:t>S</a:t>
            </a:r>
            <a:r>
              <a:rPr sz="1400" b="1" spc="-10" dirty="0">
                <a:solidFill>
                  <a:srgbClr val="DB4597"/>
                </a:solidFill>
                <a:latin typeface="Tahoma"/>
                <a:cs typeface="Tahoma"/>
              </a:rPr>
              <a:t>M</a:t>
            </a:r>
            <a:r>
              <a:rPr sz="1400" b="1" spc="-5" dirty="0">
                <a:solidFill>
                  <a:srgbClr val="DB4597"/>
                </a:solidFill>
                <a:latin typeface="Tahoma"/>
                <a:cs typeface="Tahoma"/>
              </a:rPr>
              <a:t>S:</a:t>
            </a:r>
            <a:endParaRPr sz="1400">
              <a:latin typeface="Tahoma"/>
              <a:cs typeface="Tahoma"/>
            </a:endParaRPr>
          </a:p>
          <a:p>
            <a:pPr marL="240029" marR="299085">
              <a:lnSpc>
                <a:spcPct val="119000"/>
              </a:lnSpc>
              <a:spcBef>
                <a:spcPts val="5"/>
              </a:spcBef>
            </a:pPr>
            <a:r>
              <a:rPr sz="1400" i="1" dirty="0">
                <a:latin typeface="Calibri"/>
                <a:cs typeface="Calibri"/>
              </a:rPr>
              <a:t>͞</a:t>
            </a:r>
            <a:r>
              <a:rPr sz="1400" i="1" spc="-5" dirty="0">
                <a:latin typeface="Calibri"/>
                <a:cs typeface="Calibri"/>
              </a:rPr>
              <a:t>D</a:t>
            </a:r>
            <a:r>
              <a:rPr sz="1400" i="1" dirty="0">
                <a:latin typeface="Calibri"/>
                <a:cs typeface="Calibri"/>
              </a:rPr>
              <a:t>e</a:t>
            </a:r>
            <a:r>
              <a:rPr sz="1400" i="1" spc="-50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Calibri"/>
                <a:cs typeface="Calibri"/>
              </a:rPr>
              <a:t>06</a:t>
            </a:r>
            <a:r>
              <a:rPr sz="1400" i="1" spc="-35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Calibri"/>
                <a:cs typeface="Calibri"/>
              </a:rPr>
              <a:t>a</a:t>
            </a:r>
            <a:r>
              <a:rPr sz="1400" i="1" spc="-40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Calibri"/>
                <a:cs typeface="Calibri"/>
              </a:rPr>
              <a:t>3</a:t>
            </a:r>
            <a:r>
              <a:rPr sz="1400" i="1" spc="-10" dirty="0">
                <a:latin typeface="Calibri"/>
                <a:cs typeface="Calibri"/>
              </a:rPr>
              <a:t>1</a:t>
            </a:r>
            <a:r>
              <a:rPr sz="1400" i="1" spc="-5" dirty="0">
                <a:latin typeface="Calibri"/>
                <a:cs typeface="Calibri"/>
              </a:rPr>
              <a:t>/</a:t>
            </a:r>
            <a:r>
              <a:rPr sz="1400" i="1" dirty="0">
                <a:latin typeface="Calibri"/>
                <a:cs typeface="Calibri"/>
              </a:rPr>
              <a:t>0</a:t>
            </a:r>
            <a:r>
              <a:rPr sz="1400" i="1" spc="-10" dirty="0">
                <a:latin typeface="Calibri"/>
                <a:cs typeface="Calibri"/>
              </a:rPr>
              <a:t>8</a:t>
            </a:r>
            <a:r>
              <a:rPr sz="1400" i="1" dirty="0">
                <a:latin typeface="Calibri"/>
                <a:cs typeface="Calibri"/>
              </a:rPr>
              <a:t>,</a:t>
            </a:r>
            <a:r>
              <a:rPr sz="1400" i="1" spc="-20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Calibri"/>
                <a:cs typeface="Calibri"/>
              </a:rPr>
              <a:t>to</a:t>
            </a:r>
            <a:r>
              <a:rPr sz="1400" i="1" spc="-5" dirty="0">
                <a:latin typeface="Calibri"/>
                <a:cs typeface="Calibri"/>
              </a:rPr>
              <a:t>da</a:t>
            </a:r>
            <a:r>
              <a:rPr sz="1400" i="1" dirty="0">
                <a:latin typeface="Calibri"/>
                <a:cs typeface="Calibri"/>
              </a:rPr>
              <a:t>s</a:t>
            </a:r>
            <a:r>
              <a:rPr sz="1400" i="1" spc="-25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Calibri"/>
                <a:cs typeface="Calibri"/>
              </a:rPr>
              <a:t>a</a:t>
            </a:r>
            <a:r>
              <a:rPr sz="1400" i="1" dirty="0">
                <a:latin typeface="Calibri"/>
                <a:cs typeface="Calibri"/>
              </a:rPr>
              <a:t>s</a:t>
            </a:r>
            <a:r>
              <a:rPr sz="1400" i="1" spc="-35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Calibri"/>
                <a:cs typeface="Calibri"/>
              </a:rPr>
              <a:t>cri</a:t>
            </a:r>
            <a:r>
              <a:rPr sz="1400" i="1" spc="-5" dirty="0">
                <a:latin typeface="Calibri"/>
                <a:cs typeface="Calibri"/>
              </a:rPr>
              <a:t>ança</a:t>
            </a:r>
            <a:r>
              <a:rPr sz="1400" i="1" dirty="0">
                <a:latin typeface="Calibri"/>
                <a:cs typeface="Calibri"/>
              </a:rPr>
              <a:t>s</a:t>
            </a:r>
            <a:r>
              <a:rPr sz="1400" i="1" spc="-25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Calibri"/>
                <a:cs typeface="Calibri"/>
              </a:rPr>
              <a:t>d</a:t>
            </a:r>
            <a:r>
              <a:rPr sz="1400" i="1" dirty="0">
                <a:latin typeface="Calibri"/>
                <a:cs typeface="Calibri"/>
              </a:rPr>
              <a:t>e</a:t>
            </a:r>
            <a:r>
              <a:rPr sz="1400" i="1" spc="-50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Calibri"/>
                <a:cs typeface="Calibri"/>
              </a:rPr>
              <a:t>1</a:t>
            </a:r>
            <a:r>
              <a:rPr sz="1400" i="1" spc="-35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Calibri"/>
                <a:cs typeface="Calibri"/>
              </a:rPr>
              <a:t>a</a:t>
            </a:r>
            <a:r>
              <a:rPr sz="1400" i="1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Calibri"/>
                <a:cs typeface="Calibri"/>
              </a:rPr>
              <a:t>menores</a:t>
            </a:r>
            <a:r>
              <a:rPr sz="1400" i="1" spc="-75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Calibri"/>
                <a:cs typeface="Calibri"/>
              </a:rPr>
              <a:t>d</a:t>
            </a:r>
            <a:r>
              <a:rPr sz="1400" i="1" dirty="0">
                <a:latin typeface="Calibri"/>
                <a:cs typeface="Calibri"/>
              </a:rPr>
              <a:t>e</a:t>
            </a:r>
            <a:r>
              <a:rPr sz="1400" i="1" spc="-40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Calibri"/>
                <a:cs typeface="Calibri"/>
              </a:rPr>
              <a:t>5</a:t>
            </a:r>
            <a:r>
              <a:rPr sz="1400" i="1" spc="-45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Calibri"/>
                <a:cs typeface="Calibri"/>
              </a:rPr>
              <a:t>ano</a:t>
            </a:r>
            <a:r>
              <a:rPr sz="1400" i="1" dirty="0">
                <a:latin typeface="Calibri"/>
                <a:cs typeface="Calibri"/>
              </a:rPr>
              <a:t>s</a:t>
            </a:r>
            <a:r>
              <a:rPr sz="1400" i="1" spc="-30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Calibri"/>
                <a:cs typeface="Calibri"/>
              </a:rPr>
              <a:t>deve</a:t>
            </a:r>
            <a:r>
              <a:rPr sz="1400" i="1" dirty="0">
                <a:latin typeface="Calibri"/>
                <a:cs typeface="Calibri"/>
              </a:rPr>
              <a:t>m</a:t>
            </a:r>
            <a:r>
              <a:rPr sz="1400" i="1" spc="-55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Calibri"/>
                <a:cs typeface="Calibri"/>
              </a:rPr>
              <a:t>tomar</a:t>
            </a:r>
            <a:r>
              <a:rPr sz="1400" i="1" spc="-40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Calibri"/>
                <a:cs typeface="Calibri"/>
              </a:rPr>
              <a:t>a</a:t>
            </a:r>
            <a:r>
              <a:rPr sz="1400" i="1" dirty="0">
                <a:latin typeface="Calibri"/>
                <a:cs typeface="Calibri"/>
              </a:rPr>
              <a:t>s</a:t>
            </a:r>
            <a:r>
              <a:rPr sz="1400" i="1" spc="-35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Calibri"/>
                <a:cs typeface="Calibri"/>
              </a:rPr>
              <a:t>v</a:t>
            </a:r>
            <a:r>
              <a:rPr sz="1400" i="1" spc="-10" dirty="0">
                <a:latin typeface="Calibri"/>
                <a:cs typeface="Calibri"/>
              </a:rPr>
              <a:t>a</a:t>
            </a:r>
            <a:r>
              <a:rPr sz="1400" i="1" dirty="0">
                <a:latin typeface="Calibri"/>
                <a:cs typeface="Calibri"/>
              </a:rPr>
              <a:t>ci</a:t>
            </a:r>
            <a:r>
              <a:rPr sz="1400" i="1" spc="-5" dirty="0">
                <a:latin typeface="Calibri"/>
                <a:cs typeface="Calibri"/>
              </a:rPr>
              <a:t>nas</a:t>
            </a:r>
            <a:r>
              <a:rPr sz="1400" i="1" spc="-5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Calibri"/>
                <a:cs typeface="Calibri"/>
              </a:rPr>
              <a:t>contra</a:t>
            </a:r>
            <a:r>
              <a:rPr sz="1400" i="1" spc="-45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Calibri"/>
                <a:cs typeface="Calibri"/>
              </a:rPr>
              <a:t>a</a:t>
            </a:r>
            <a:r>
              <a:rPr sz="1400" i="1" spc="-30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Calibri"/>
                <a:cs typeface="Calibri"/>
              </a:rPr>
              <a:t>po</a:t>
            </a:r>
            <a:r>
              <a:rPr sz="1400" i="1" dirty="0">
                <a:latin typeface="Calibri"/>
                <a:cs typeface="Calibri"/>
              </a:rPr>
              <a:t>li</a:t>
            </a:r>
            <a:r>
              <a:rPr sz="1400" i="1" spc="-5" dirty="0">
                <a:latin typeface="Calibri"/>
                <a:cs typeface="Calibri"/>
              </a:rPr>
              <a:t>o</a:t>
            </a:r>
            <a:r>
              <a:rPr sz="1400" i="1" dirty="0">
                <a:latin typeface="Calibri"/>
                <a:cs typeface="Calibri"/>
              </a:rPr>
              <a:t>mielite</a:t>
            </a:r>
            <a:r>
              <a:rPr sz="1400" i="1" spc="-60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Calibri"/>
                <a:cs typeface="Calibri"/>
              </a:rPr>
              <a:t>e</a:t>
            </a:r>
            <a:r>
              <a:rPr sz="1400" i="1" spc="-50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Calibri"/>
                <a:cs typeface="Calibri"/>
              </a:rPr>
              <a:t>o</a:t>
            </a:r>
            <a:r>
              <a:rPr sz="1400" i="1" spc="-40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Calibri"/>
                <a:cs typeface="Calibri"/>
              </a:rPr>
              <a:t>s</a:t>
            </a:r>
            <a:r>
              <a:rPr sz="1400" i="1" spc="-5" dirty="0">
                <a:latin typeface="Calibri"/>
                <a:cs typeface="Calibri"/>
              </a:rPr>
              <a:t>ara</a:t>
            </a:r>
            <a:r>
              <a:rPr sz="1400" i="1" dirty="0">
                <a:latin typeface="Calibri"/>
                <a:cs typeface="Calibri"/>
              </a:rPr>
              <a:t>m</a:t>
            </a:r>
            <a:r>
              <a:rPr sz="1400" i="1" spc="-5" dirty="0">
                <a:latin typeface="Calibri"/>
                <a:cs typeface="Calibri"/>
              </a:rPr>
              <a:t>po</a:t>
            </a:r>
            <a:r>
              <a:rPr sz="1400" i="1" dirty="0">
                <a:latin typeface="Calibri"/>
                <a:cs typeface="Calibri"/>
              </a:rPr>
              <a:t>.</a:t>
            </a:r>
            <a:r>
              <a:rPr sz="1400" i="1" spc="-50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Calibri"/>
                <a:cs typeface="Calibri"/>
              </a:rPr>
              <a:t>P</a:t>
            </a:r>
            <a:r>
              <a:rPr sz="1400" i="1" dirty="0">
                <a:latin typeface="Calibri"/>
                <a:cs typeface="Calibri"/>
              </a:rPr>
              <a:t>rocure</a:t>
            </a:r>
            <a:r>
              <a:rPr sz="1400" i="1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Calibri"/>
                <a:cs typeface="Calibri"/>
              </a:rPr>
              <a:t>um</a:t>
            </a:r>
            <a:r>
              <a:rPr sz="1400" i="1" dirty="0">
                <a:latin typeface="Calibri"/>
                <a:cs typeface="Calibri"/>
              </a:rPr>
              <a:t>a</a:t>
            </a:r>
            <a:r>
              <a:rPr sz="1400" i="1" spc="-35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Calibri"/>
                <a:cs typeface="Calibri"/>
              </a:rPr>
              <a:t>un</a:t>
            </a:r>
            <a:r>
              <a:rPr sz="1400" i="1" dirty="0">
                <a:latin typeface="Calibri"/>
                <a:cs typeface="Calibri"/>
              </a:rPr>
              <a:t>i</a:t>
            </a:r>
            <a:r>
              <a:rPr sz="1400" i="1" spc="-5" dirty="0">
                <a:latin typeface="Calibri"/>
                <a:cs typeface="Calibri"/>
              </a:rPr>
              <a:t>da</a:t>
            </a:r>
            <a:r>
              <a:rPr sz="1400" i="1" spc="-10" dirty="0">
                <a:latin typeface="Calibri"/>
                <a:cs typeface="Calibri"/>
              </a:rPr>
              <a:t>d</a:t>
            </a:r>
            <a:r>
              <a:rPr sz="1400" i="1" dirty="0">
                <a:latin typeface="Calibri"/>
                <a:cs typeface="Calibri"/>
              </a:rPr>
              <a:t>e</a:t>
            </a:r>
            <a:r>
              <a:rPr sz="1400" i="1" spc="-30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Calibri"/>
                <a:cs typeface="Calibri"/>
              </a:rPr>
              <a:t>d</a:t>
            </a:r>
            <a:r>
              <a:rPr sz="1400" i="1" dirty="0">
                <a:latin typeface="Calibri"/>
                <a:cs typeface="Calibri"/>
              </a:rPr>
              <a:t>e</a:t>
            </a:r>
            <a:r>
              <a:rPr sz="1400" i="1" spc="-40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Calibri"/>
                <a:cs typeface="Calibri"/>
              </a:rPr>
              <a:t>s</a:t>
            </a:r>
            <a:r>
              <a:rPr sz="1400" i="1" spc="-5" dirty="0">
                <a:latin typeface="Calibri"/>
                <a:cs typeface="Calibri"/>
              </a:rPr>
              <a:t>a</a:t>
            </a:r>
            <a:r>
              <a:rPr sz="1400" i="1" spc="-10" dirty="0">
                <a:latin typeface="Calibri"/>
                <a:cs typeface="Calibri"/>
              </a:rPr>
              <a:t>ú</a:t>
            </a:r>
            <a:r>
              <a:rPr sz="1400" i="1" spc="-5" dirty="0">
                <a:latin typeface="Calibri"/>
                <a:cs typeface="Calibri"/>
              </a:rPr>
              <a:t>de</a:t>
            </a:r>
            <a:r>
              <a:rPr sz="1400" i="1" dirty="0">
                <a:latin typeface="Calibri"/>
                <a:cs typeface="Calibri"/>
              </a:rPr>
              <a:t>.</a:t>
            </a:r>
            <a:r>
              <a:rPr sz="1400" i="1" spc="-50" dirty="0">
                <a:latin typeface="Times New Roman"/>
                <a:cs typeface="Times New Roman"/>
              </a:rPr>
              <a:t> </a:t>
            </a:r>
            <a:r>
              <a:rPr sz="1400" i="1" spc="-10" dirty="0">
                <a:latin typeface="Calibri"/>
                <a:cs typeface="Calibri"/>
              </a:rPr>
              <a:t>N</a:t>
            </a:r>
            <a:r>
              <a:rPr sz="1400" i="1" spc="-5" dirty="0">
                <a:latin typeface="Calibri"/>
                <a:cs typeface="Calibri"/>
              </a:rPr>
              <a:t>om</a:t>
            </a:r>
            <a:r>
              <a:rPr sz="1400" i="1" dirty="0">
                <a:latin typeface="Calibri"/>
                <a:cs typeface="Calibri"/>
              </a:rPr>
              <a:t>e</a:t>
            </a:r>
            <a:r>
              <a:rPr sz="1400" i="1" spc="-50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Calibri"/>
                <a:cs typeface="Calibri"/>
              </a:rPr>
              <a:t>d</a:t>
            </a:r>
            <a:r>
              <a:rPr sz="1400" i="1" dirty="0">
                <a:latin typeface="Calibri"/>
                <a:cs typeface="Calibri"/>
              </a:rPr>
              <a:t>a</a:t>
            </a:r>
            <a:r>
              <a:rPr sz="1400" i="1" spc="-45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Calibri"/>
                <a:cs typeface="Calibri"/>
              </a:rPr>
              <a:t>op</a:t>
            </a:r>
            <a:r>
              <a:rPr sz="1400" i="1" dirty="0">
                <a:latin typeface="Calibri"/>
                <a:cs typeface="Calibri"/>
              </a:rPr>
              <a:t>er</a:t>
            </a:r>
            <a:r>
              <a:rPr sz="1400" i="1" spc="-10" dirty="0">
                <a:latin typeface="Calibri"/>
                <a:cs typeface="Calibri"/>
              </a:rPr>
              <a:t>a</a:t>
            </a:r>
            <a:r>
              <a:rPr sz="1400" i="1" spc="-5" dirty="0">
                <a:latin typeface="Calibri"/>
                <a:cs typeface="Calibri"/>
              </a:rPr>
              <a:t>do</a:t>
            </a:r>
            <a:r>
              <a:rPr sz="1400" i="1" dirty="0">
                <a:latin typeface="Calibri"/>
                <a:cs typeface="Calibri"/>
              </a:rPr>
              <a:t>r</a:t>
            </a:r>
            <a:r>
              <a:rPr sz="1400" i="1" spc="-10" dirty="0">
                <a:latin typeface="Calibri"/>
                <a:cs typeface="Calibri"/>
              </a:rPr>
              <a:t>a</a:t>
            </a:r>
            <a:r>
              <a:rPr sz="1400" i="1" dirty="0">
                <a:latin typeface="Calibri"/>
                <a:cs typeface="Calibri"/>
              </a:rPr>
              <a:t>.</a:t>
            </a:r>
            <a:r>
              <a:rPr sz="1400" i="1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Calibri"/>
                <a:cs typeface="Calibri"/>
              </a:rPr>
              <a:t>Mi</a:t>
            </a:r>
            <a:r>
              <a:rPr sz="1400" i="1" spc="-5" dirty="0">
                <a:latin typeface="Calibri"/>
                <a:cs typeface="Calibri"/>
              </a:rPr>
              <a:t>n</a:t>
            </a:r>
            <a:r>
              <a:rPr sz="1400" i="1" dirty="0">
                <a:latin typeface="Calibri"/>
                <a:cs typeface="Calibri"/>
              </a:rPr>
              <a:t>istério</a:t>
            </a:r>
            <a:r>
              <a:rPr sz="1400" i="1" spc="-55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Calibri"/>
                <a:cs typeface="Calibri"/>
              </a:rPr>
              <a:t>d</a:t>
            </a:r>
            <a:r>
              <a:rPr sz="1400" i="1" dirty="0">
                <a:latin typeface="Calibri"/>
                <a:cs typeface="Calibri"/>
              </a:rPr>
              <a:t>a</a:t>
            </a:r>
            <a:r>
              <a:rPr sz="1400" i="1" spc="-30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Calibri"/>
                <a:cs typeface="Calibri"/>
              </a:rPr>
              <a:t>Saúde͟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741816" y="4250320"/>
            <a:ext cx="760436" cy="6783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677795" y="3335691"/>
            <a:ext cx="4104004" cy="1479550"/>
          </a:xfrm>
          <a:prstGeom prst="rect">
            <a:avLst/>
          </a:prstGeom>
          <a:solidFill>
            <a:srgbClr val="F3F3F3"/>
          </a:solidFill>
        </p:spPr>
        <p:txBody>
          <a:bodyPr vert="horz" wrap="square" lIns="0" tIns="0" rIns="0" bIns="0" rtlCol="0">
            <a:spAutoFit/>
          </a:bodyPr>
          <a:lstStyle/>
          <a:p>
            <a:pPr marL="240029">
              <a:lnSpc>
                <a:spcPct val="100000"/>
              </a:lnSpc>
            </a:pPr>
            <a:r>
              <a:rPr sz="1400" b="1" spc="-5" dirty="0">
                <a:solidFill>
                  <a:srgbClr val="DB4597"/>
                </a:solidFill>
                <a:latin typeface="Tahoma"/>
                <a:cs typeface="Tahoma"/>
              </a:rPr>
              <a:t>CL</a:t>
            </a:r>
            <a:r>
              <a:rPr sz="1400" b="1" spc="-10" dirty="0">
                <a:solidFill>
                  <a:srgbClr val="DB4597"/>
                </a:solidFill>
                <a:latin typeface="Tahoma"/>
                <a:cs typeface="Tahoma"/>
              </a:rPr>
              <a:t>U</a:t>
            </a:r>
            <a:r>
              <a:rPr sz="1400" b="1" spc="-5" dirty="0">
                <a:solidFill>
                  <a:srgbClr val="DB4597"/>
                </a:solidFill>
                <a:latin typeface="Tahoma"/>
                <a:cs typeface="Tahoma"/>
              </a:rPr>
              <a:t>BE</a:t>
            </a:r>
            <a:r>
              <a:rPr sz="1400" b="1" dirty="0">
                <a:solidFill>
                  <a:srgbClr val="DB4597"/>
                </a:solidFill>
                <a:latin typeface="Tahoma"/>
                <a:cs typeface="Tahoma"/>
              </a:rPr>
              <a:t>S</a:t>
            </a:r>
            <a:r>
              <a:rPr sz="1400" b="1" spc="60" dirty="0">
                <a:solidFill>
                  <a:srgbClr val="DB4597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DB4597"/>
                </a:solidFill>
                <a:latin typeface="Tahoma"/>
                <a:cs typeface="Tahoma"/>
              </a:rPr>
              <a:t>D</a:t>
            </a:r>
            <a:r>
              <a:rPr sz="1400" b="1" dirty="0">
                <a:solidFill>
                  <a:srgbClr val="DB4597"/>
                </a:solidFill>
                <a:latin typeface="Tahoma"/>
                <a:cs typeface="Tahoma"/>
              </a:rPr>
              <a:t>E</a:t>
            </a:r>
            <a:r>
              <a:rPr sz="1400" b="1" spc="45" dirty="0">
                <a:solidFill>
                  <a:srgbClr val="DB4597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DB4597"/>
                </a:solidFill>
                <a:latin typeface="Tahoma"/>
                <a:cs typeface="Tahoma"/>
              </a:rPr>
              <a:t>F</a:t>
            </a:r>
            <a:r>
              <a:rPr sz="1400" b="1" spc="-10" dirty="0">
                <a:solidFill>
                  <a:srgbClr val="DB4597"/>
                </a:solidFill>
                <a:latin typeface="Tahoma"/>
                <a:cs typeface="Tahoma"/>
              </a:rPr>
              <a:t>U</a:t>
            </a:r>
            <a:r>
              <a:rPr sz="1400" b="1" spc="-5" dirty="0">
                <a:solidFill>
                  <a:srgbClr val="DB4597"/>
                </a:solidFill>
                <a:latin typeface="Tahoma"/>
                <a:cs typeface="Tahoma"/>
              </a:rPr>
              <a:t>TEB</a:t>
            </a:r>
            <a:r>
              <a:rPr sz="1400" b="1" spc="-10" dirty="0">
                <a:solidFill>
                  <a:srgbClr val="DB4597"/>
                </a:solidFill>
                <a:latin typeface="Tahoma"/>
                <a:cs typeface="Tahoma"/>
              </a:rPr>
              <a:t>O</a:t>
            </a:r>
            <a:r>
              <a:rPr sz="1400" b="1" dirty="0">
                <a:solidFill>
                  <a:srgbClr val="DB4597"/>
                </a:solidFill>
                <a:latin typeface="Tahoma"/>
                <a:cs typeface="Tahoma"/>
              </a:rPr>
              <a:t>L</a:t>
            </a:r>
            <a:r>
              <a:rPr sz="1400" b="1" spc="55" dirty="0">
                <a:solidFill>
                  <a:srgbClr val="DB4597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DB4597"/>
                </a:solidFill>
                <a:latin typeface="Tahoma"/>
                <a:cs typeface="Tahoma"/>
              </a:rPr>
              <a:t>E</a:t>
            </a:r>
            <a:r>
              <a:rPr sz="1400" b="1" spc="55" dirty="0">
                <a:solidFill>
                  <a:srgbClr val="DB4597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DB4597"/>
                </a:solidFill>
                <a:latin typeface="Tahoma"/>
                <a:cs typeface="Tahoma"/>
              </a:rPr>
              <a:t>ESP</a:t>
            </a:r>
            <a:r>
              <a:rPr sz="1400" b="1" spc="-10" dirty="0">
                <a:solidFill>
                  <a:srgbClr val="DB4597"/>
                </a:solidFill>
                <a:latin typeface="Tahoma"/>
                <a:cs typeface="Tahoma"/>
              </a:rPr>
              <a:t>O</a:t>
            </a:r>
            <a:r>
              <a:rPr sz="1400" b="1" spc="-5" dirty="0">
                <a:solidFill>
                  <a:srgbClr val="DB4597"/>
                </a:solidFill>
                <a:latin typeface="Tahoma"/>
                <a:cs typeface="Tahoma"/>
              </a:rPr>
              <a:t>RT</a:t>
            </a:r>
            <a:r>
              <a:rPr sz="1400" b="1" dirty="0">
                <a:solidFill>
                  <a:srgbClr val="DB4597"/>
                </a:solidFill>
                <a:latin typeface="Tahoma"/>
                <a:cs typeface="Tahoma"/>
              </a:rPr>
              <a:t>IV</a:t>
            </a:r>
            <a:r>
              <a:rPr sz="1400" b="1" spc="-5" dirty="0">
                <a:solidFill>
                  <a:srgbClr val="DB4597"/>
                </a:solidFill>
                <a:latin typeface="Tahoma"/>
                <a:cs typeface="Tahoma"/>
              </a:rPr>
              <a:t>OS:</a:t>
            </a:r>
            <a:endParaRPr sz="1400">
              <a:latin typeface="Tahoma"/>
              <a:cs typeface="Tahoma"/>
            </a:endParaRPr>
          </a:p>
          <a:p>
            <a:pPr marL="240029">
              <a:lnSpc>
                <a:spcPct val="100000"/>
              </a:lnSpc>
              <a:spcBef>
                <a:spcPts val="325"/>
              </a:spcBef>
            </a:pPr>
            <a:r>
              <a:rPr sz="1400" i="1" dirty="0">
                <a:latin typeface="Calibri"/>
                <a:cs typeface="Calibri"/>
              </a:rPr>
              <a:t>co</a:t>
            </a:r>
            <a:r>
              <a:rPr sz="1400" i="1" spc="5" dirty="0">
                <a:latin typeface="Calibri"/>
                <a:cs typeface="Calibri"/>
              </a:rPr>
              <a:t>m</a:t>
            </a:r>
            <a:r>
              <a:rPr sz="1400" i="1" spc="-5" dirty="0">
                <a:latin typeface="Calibri"/>
                <a:cs typeface="Calibri"/>
              </a:rPr>
              <a:t>par</a:t>
            </a:r>
            <a:r>
              <a:rPr sz="1400" i="1" dirty="0">
                <a:latin typeface="Calibri"/>
                <a:cs typeface="Calibri"/>
              </a:rPr>
              <a:t>til</a:t>
            </a:r>
            <a:r>
              <a:rPr sz="1400" i="1" spc="-5" dirty="0">
                <a:latin typeface="Calibri"/>
                <a:cs typeface="Calibri"/>
              </a:rPr>
              <a:t>hament</a:t>
            </a:r>
            <a:r>
              <a:rPr sz="1400" i="1" dirty="0">
                <a:latin typeface="Calibri"/>
                <a:cs typeface="Calibri"/>
              </a:rPr>
              <a:t>o</a:t>
            </a:r>
            <a:r>
              <a:rPr sz="1400" i="1" spc="-35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Calibri"/>
                <a:cs typeface="Calibri"/>
              </a:rPr>
              <a:t>d</a:t>
            </a:r>
            <a:r>
              <a:rPr sz="1400" i="1" dirty="0">
                <a:latin typeface="Calibri"/>
                <a:cs typeface="Calibri"/>
              </a:rPr>
              <a:t>e</a:t>
            </a:r>
            <a:r>
              <a:rPr sz="1400" i="1" spc="-40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Calibri"/>
                <a:cs typeface="Calibri"/>
              </a:rPr>
              <a:t>peça</a:t>
            </a:r>
            <a:r>
              <a:rPr sz="1400" i="1" dirty="0">
                <a:latin typeface="Calibri"/>
                <a:cs typeface="Calibri"/>
              </a:rPr>
              <a:t>s</a:t>
            </a:r>
            <a:r>
              <a:rPr sz="1400" i="1" spc="-35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Calibri"/>
                <a:cs typeface="Calibri"/>
              </a:rPr>
              <a:t>na</a:t>
            </a:r>
            <a:r>
              <a:rPr sz="1400" i="1" dirty="0">
                <a:latin typeface="Calibri"/>
                <a:cs typeface="Calibri"/>
              </a:rPr>
              <a:t>s</a:t>
            </a:r>
            <a:r>
              <a:rPr sz="1400" i="1" spc="-25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Calibri"/>
                <a:cs typeface="Calibri"/>
              </a:rPr>
              <a:t>mí</a:t>
            </a:r>
            <a:r>
              <a:rPr sz="1400" i="1" spc="-5" dirty="0">
                <a:latin typeface="Calibri"/>
                <a:cs typeface="Calibri"/>
              </a:rPr>
              <a:t>d</a:t>
            </a:r>
            <a:r>
              <a:rPr sz="1400" i="1" dirty="0">
                <a:latin typeface="Calibri"/>
                <a:cs typeface="Calibri"/>
              </a:rPr>
              <a:t>i</a:t>
            </a:r>
            <a:r>
              <a:rPr sz="1400" i="1" spc="-5" dirty="0">
                <a:latin typeface="Calibri"/>
                <a:cs typeface="Calibri"/>
              </a:rPr>
              <a:t>a</a:t>
            </a:r>
            <a:r>
              <a:rPr sz="1400" i="1" dirty="0">
                <a:latin typeface="Calibri"/>
                <a:cs typeface="Calibri"/>
              </a:rPr>
              <a:t>s</a:t>
            </a:r>
            <a:r>
              <a:rPr sz="1400" i="1" spc="-40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Calibri"/>
                <a:cs typeface="Calibri"/>
              </a:rPr>
              <a:t>s</a:t>
            </a:r>
            <a:r>
              <a:rPr sz="1400" i="1" spc="-5" dirty="0">
                <a:latin typeface="Calibri"/>
                <a:cs typeface="Calibri"/>
              </a:rPr>
              <a:t>oc</a:t>
            </a:r>
            <a:r>
              <a:rPr sz="1400" i="1" dirty="0">
                <a:latin typeface="Calibri"/>
                <a:cs typeface="Calibri"/>
              </a:rPr>
              <a:t>i</a:t>
            </a:r>
            <a:r>
              <a:rPr sz="1400" i="1" spc="-5" dirty="0">
                <a:latin typeface="Calibri"/>
                <a:cs typeface="Calibri"/>
              </a:rPr>
              <a:t>a</a:t>
            </a:r>
            <a:r>
              <a:rPr sz="1400" i="1" dirty="0">
                <a:latin typeface="Calibri"/>
                <a:cs typeface="Calibri"/>
              </a:rPr>
              <a:t>is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6"/>
              </a:spcBef>
            </a:pPr>
            <a:endParaRPr sz="2000">
              <a:latin typeface="Times New Roman"/>
              <a:cs typeface="Times New Roman"/>
            </a:endParaRPr>
          </a:p>
          <a:p>
            <a:pPr marL="240029">
              <a:lnSpc>
                <a:spcPct val="100000"/>
              </a:lnSpc>
            </a:pPr>
            <a:r>
              <a:rPr sz="1400" b="1" dirty="0">
                <a:solidFill>
                  <a:srgbClr val="DB4597"/>
                </a:solidFill>
                <a:latin typeface="Tahoma"/>
                <a:cs typeface="Tahoma"/>
              </a:rPr>
              <a:t>APLI</a:t>
            </a:r>
            <a:r>
              <a:rPr sz="1400" b="1" spc="-5" dirty="0">
                <a:solidFill>
                  <a:srgbClr val="DB4597"/>
                </a:solidFill>
                <a:latin typeface="Tahoma"/>
                <a:cs typeface="Tahoma"/>
              </a:rPr>
              <a:t>CAT</a:t>
            </a:r>
            <a:r>
              <a:rPr sz="1400" b="1" spc="5" dirty="0">
                <a:solidFill>
                  <a:srgbClr val="DB4597"/>
                </a:solidFill>
                <a:latin typeface="Tahoma"/>
                <a:cs typeface="Tahoma"/>
              </a:rPr>
              <a:t>I</a:t>
            </a:r>
            <a:r>
              <a:rPr sz="1400" b="1" dirty="0">
                <a:solidFill>
                  <a:srgbClr val="DB4597"/>
                </a:solidFill>
                <a:latin typeface="Tahoma"/>
                <a:cs typeface="Tahoma"/>
              </a:rPr>
              <a:t>VOS</a:t>
            </a:r>
            <a:r>
              <a:rPr sz="1400" b="1" spc="40" dirty="0">
                <a:solidFill>
                  <a:srgbClr val="DB4597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DB4597"/>
                </a:solidFill>
                <a:latin typeface="Tahoma"/>
                <a:cs typeface="Tahoma"/>
              </a:rPr>
              <a:t>DE</a:t>
            </a:r>
            <a:r>
              <a:rPr sz="1400" b="1" spc="60" dirty="0">
                <a:solidFill>
                  <a:srgbClr val="DB4597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DB4597"/>
                </a:solidFill>
                <a:latin typeface="Tahoma"/>
                <a:cs typeface="Tahoma"/>
              </a:rPr>
              <a:t>TRANSPORTES:</a:t>
            </a:r>
            <a:endParaRPr sz="1400">
              <a:latin typeface="Tahoma"/>
              <a:cs typeface="Tahoma"/>
            </a:endParaRPr>
          </a:p>
          <a:p>
            <a:pPr marL="240029">
              <a:lnSpc>
                <a:spcPct val="100000"/>
              </a:lnSpc>
              <a:spcBef>
                <a:spcPts val="325"/>
              </a:spcBef>
            </a:pPr>
            <a:r>
              <a:rPr sz="1400" i="1" dirty="0">
                <a:latin typeface="Calibri"/>
                <a:cs typeface="Calibri"/>
              </a:rPr>
              <a:t>veicul</a:t>
            </a:r>
            <a:r>
              <a:rPr sz="1400" i="1" spc="-5" dirty="0">
                <a:latin typeface="Calibri"/>
                <a:cs typeface="Calibri"/>
              </a:rPr>
              <a:t>arã</a:t>
            </a:r>
            <a:r>
              <a:rPr sz="1400" i="1" dirty="0">
                <a:latin typeface="Calibri"/>
                <a:cs typeface="Calibri"/>
              </a:rPr>
              <a:t>o</a:t>
            </a:r>
            <a:r>
              <a:rPr sz="1400" i="1" spc="-40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Calibri"/>
                <a:cs typeface="Calibri"/>
              </a:rPr>
              <a:t>me</a:t>
            </a:r>
            <a:r>
              <a:rPr sz="1400" i="1" spc="5" dirty="0">
                <a:latin typeface="Calibri"/>
                <a:cs typeface="Calibri"/>
              </a:rPr>
              <a:t>s</a:t>
            </a:r>
            <a:r>
              <a:rPr sz="1400" i="1" dirty="0">
                <a:latin typeface="Calibri"/>
                <a:cs typeface="Calibri"/>
              </a:rPr>
              <a:t>ma</a:t>
            </a:r>
            <a:r>
              <a:rPr sz="1400" i="1" spc="-55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Calibri"/>
                <a:cs typeface="Calibri"/>
              </a:rPr>
              <a:t>mens</a:t>
            </a:r>
            <a:r>
              <a:rPr sz="1400" i="1" spc="-5" dirty="0">
                <a:latin typeface="Calibri"/>
                <a:cs typeface="Calibri"/>
              </a:rPr>
              <a:t>age</a:t>
            </a:r>
            <a:r>
              <a:rPr sz="1400" i="1" dirty="0">
                <a:latin typeface="Calibri"/>
                <a:cs typeface="Calibri"/>
              </a:rPr>
              <a:t>m</a:t>
            </a:r>
            <a:r>
              <a:rPr sz="1400" i="1" spc="-50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Calibri"/>
                <a:cs typeface="Calibri"/>
              </a:rPr>
              <a:t>da</a:t>
            </a:r>
            <a:r>
              <a:rPr sz="1400" i="1" dirty="0">
                <a:latin typeface="Calibri"/>
                <a:cs typeface="Calibri"/>
              </a:rPr>
              <a:t>s</a:t>
            </a:r>
            <a:r>
              <a:rPr sz="1400" i="1" spc="-35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Calibri"/>
                <a:cs typeface="Calibri"/>
              </a:rPr>
              <a:t>empres</a:t>
            </a:r>
            <a:r>
              <a:rPr sz="1400" i="1" spc="-5" dirty="0">
                <a:latin typeface="Calibri"/>
                <a:cs typeface="Calibri"/>
              </a:rPr>
              <a:t>a</a:t>
            </a:r>
            <a:r>
              <a:rPr sz="1400" i="1" dirty="0">
                <a:latin typeface="Calibri"/>
                <a:cs typeface="Calibri"/>
              </a:rPr>
              <a:t>s</a:t>
            </a:r>
            <a:r>
              <a:rPr sz="1400" i="1" spc="-50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Calibri"/>
                <a:cs typeface="Calibri"/>
              </a:rPr>
              <a:t>aéreas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524"/>
            <a:ext cx="9143999" cy="51419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56503" y="1394703"/>
            <a:ext cx="5554345" cy="3234690"/>
          </a:xfrm>
          <a:custGeom>
            <a:avLst/>
            <a:gdLst/>
            <a:ahLst/>
            <a:cxnLst/>
            <a:rect l="l" t="t" r="r" b="b"/>
            <a:pathLst>
              <a:path w="5554345" h="3234690">
                <a:moveTo>
                  <a:pt x="0" y="3234446"/>
                </a:moveTo>
                <a:lnTo>
                  <a:pt x="5554095" y="3234446"/>
                </a:lnTo>
                <a:lnTo>
                  <a:pt x="5554095" y="0"/>
                </a:lnTo>
                <a:lnTo>
                  <a:pt x="0" y="0"/>
                </a:lnTo>
                <a:lnTo>
                  <a:pt x="0" y="3234446"/>
                </a:lnTo>
                <a:close/>
              </a:path>
            </a:pathLst>
          </a:custGeom>
          <a:ln w="28574">
            <a:solidFill>
              <a:srgbClr val="C5F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961894" y="1281089"/>
            <a:ext cx="5444490" cy="3158490"/>
          </a:xfrm>
          <a:custGeom>
            <a:avLst/>
            <a:gdLst/>
            <a:ahLst/>
            <a:cxnLst/>
            <a:rect l="l" t="t" r="r" b="b"/>
            <a:pathLst>
              <a:path w="5444490" h="3158490">
                <a:moveTo>
                  <a:pt x="0" y="3158489"/>
                </a:moveTo>
                <a:lnTo>
                  <a:pt x="5444489" y="3158489"/>
                </a:lnTo>
                <a:lnTo>
                  <a:pt x="5444489" y="0"/>
                </a:lnTo>
                <a:lnTo>
                  <a:pt x="0" y="0"/>
                </a:lnTo>
                <a:lnTo>
                  <a:pt x="0" y="315848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4721" rIns="0" bIns="0" rtlCol="0">
            <a:spAutoFit/>
          </a:bodyPr>
          <a:lstStyle/>
          <a:p>
            <a:pPr marL="1546225">
              <a:lnSpc>
                <a:spcPct val="100000"/>
              </a:lnSpc>
            </a:pPr>
            <a:r>
              <a:rPr sz="3200" dirty="0">
                <a:solidFill>
                  <a:srgbClr val="FFFFFF"/>
                </a:solidFill>
              </a:rPr>
              <a:t>Ação:</a:t>
            </a:r>
            <a:r>
              <a:rPr sz="3200" spc="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</a:rPr>
              <a:t>Zé</a:t>
            </a:r>
            <a:r>
              <a:rPr sz="3200" spc="1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</a:rPr>
              <a:t>Gotin</a:t>
            </a:r>
            <a:r>
              <a:rPr sz="3200" spc="5" dirty="0">
                <a:solidFill>
                  <a:srgbClr val="FFFFFF"/>
                </a:solidFill>
              </a:rPr>
              <a:t>h</a:t>
            </a:r>
            <a:r>
              <a:rPr sz="3200" dirty="0">
                <a:solidFill>
                  <a:srgbClr val="FFFFFF"/>
                </a:solidFill>
              </a:rPr>
              <a:t>a</a:t>
            </a:r>
            <a:r>
              <a:rPr sz="3200" spc="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</a:rPr>
              <a:t>responde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40915" marR="5080">
              <a:lnSpc>
                <a:spcPct val="100000"/>
              </a:lnSpc>
            </a:pPr>
            <a:r>
              <a:rPr spc="-20" dirty="0"/>
              <a:t>Z</a:t>
            </a:r>
            <a:r>
              <a:rPr spc="-15" dirty="0"/>
              <a:t>é</a:t>
            </a:r>
            <a:r>
              <a:rPr spc="85" dirty="0">
                <a:latin typeface="Times New Roman"/>
                <a:cs typeface="Times New Roman"/>
              </a:rPr>
              <a:t> </a:t>
            </a:r>
            <a:r>
              <a:rPr spc="-5" dirty="0"/>
              <a:t>G</a:t>
            </a:r>
            <a:r>
              <a:rPr spc="5" dirty="0"/>
              <a:t>o</a:t>
            </a:r>
            <a:r>
              <a:rPr spc="-10" dirty="0"/>
              <a:t>t</a:t>
            </a:r>
            <a:r>
              <a:rPr spc="-20" dirty="0"/>
              <a:t>inh</a:t>
            </a:r>
            <a:r>
              <a:rPr spc="-15" dirty="0"/>
              <a:t>a</a:t>
            </a:r>
            <a:r>
              <a:rPr spc="65" dirty="0">
                <a:latin typeface="Times New Roman"/>
                <a:cs typeface="Times New Roman"/>
              </a:rPr>
              <a:t> </a:t>
            </a:r>
            <a:r>
              <a:rPr spc="-10" dirty="0"/>
              <a:t>re</a:t>
            </a:r>
            <a:r>
              <a:rPr spc="-15" dirty="0"/>
              <a:t>s</a:t>
            </a:r>
            <a:r>
              <a:rPr spc="-5" dirty="0"/>
              <a:t>pond</a:t>
            </a:r>
            <a:r>
              <a:rPr dirty="0"/>
              <a:t>e</a:t>
            </a:r>
            <a:r>
              <a:rPr spc="85" dirty="0">
                <a:latin typeface="Times New Roman"/>
                <a:cs typeface="Times New Roman"/>
              </a:rPr>
              <a:t> </a:t>
            </a:r>
            <a:r>
              <a:rPr spc="-10" dirty="0"/>
              <a:t>às</a:t>
            </a:r>
            <a:r>
              <a:rPr spc="75" dirty="0">
                <a:latin typeface="Times New Roman"/>
                <a:cs typeface="Times New Roman"/>
              </a:rPr>
              <a:t> </a:t>
            </a:r>
            <a:r>
              <a:rPr spc="-5" dirty="0"/>
              <a:t>pe</a:t>
            </a:r>
            <a:r>
              <a:rPr spc="-10" dirty="0"/>
              <a:t>r</a:t>
            </a:r>
            <a:r>
              <a:rPr spc="-25" dirty="0"/>
              <a:t>g</a:t>
            </a:r>
            <a:r>
              <a:rPr spc="-20" dirty="0"/>
              <a:t>unta</a:t>
            </a:r>
            <a:r>
              <a:rPr spc="-10" dirty="0"/>
              <a:t>s</a:t>
            </a:r>
            <a:r>
              <a:rPr spc="85" dirty="0">
                <a:latin typeface="Times New Roman"/>
                <a:cs typeface="Times New Roman"/>
              </a:rPr>
              <a:t> </a:t>
            </a:r>
            <a:r>
              <a:rPr spc="-15" dirty="0"/>
              <a:t>fe</a:t>
            </a:r>
            <a:r>
              <a:rPr spc="-20" dirty="0"/>
              <a:t>i</a:t>
            </a:r>
            <a:r>
              <a:rPr spc="-10" dirty="0"/>
              <a:t>tas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spc="-20" dirty="0"/>
              <a:t>n</a:t>
            </a:r>
            <a:r>
              <a:rPr spc="-15" dirty="0"/>
              <a:t>a</a:t>
            </a:r>
            <a:r>
              <a:rPr spc="65" dirty="0">
                <a:latin typeface="Times New Roman"/>
                <a:cs typeface="Times New Roman"/>
              </a:rPr>
              <a:t> </a:t>
            </a:r>
            <a:r>
              <a:rPr spc="-15" dirty="0"/>
              <a:t>v</a:t>
            </a:r>
            <a:r>
              <a:rPr spc="-10" dirty="0"/>
              <a:t>oz</a:t>
            </a:r>
            <a:r>
              <a:rPr spc="65" dirty="0">
                <a:latin typeface="Times New Roman"/>
                <a:cs typeface="Times New Roman"/>
              </a:rPr>
              <a:t> </a:t>
            </a:r>
            <a:r>
              <a:rPr spc="-5" dirty="0"/>
              <a:t>d</a:t>
            </a:r>
            <a:r>
              <a:rPr dirty="0"/>
              <a:t>e</a:t>
            </a:r>
            <a:r>
              <a:rPr spc="80" dirty="0">
                <a:latin typeface="Times New Roman"/>
                <a:cs typeface="Times New Roman"/>
              </a:rPr>
              <a:t> </a:t>
            </a:r>
            <a:r>
              <a:rPr spc="-20" dirty="0"/>
              <a:t>um</a:t>
            </a:r>
            <a:r>
              <a:rPr spc="-15" dirty="0"/>
              <a:t>a</a:t>
            </a:r>
            <a:r>
              <a:rPr spc="65" dirty="0">
                <a:latin typeface="Times New Roman"/>
                <a:cs typeface="Times New Roman"/>
              </a:rPr>
              <a:t> </a:t>
            </a:r>
            <a:r>
              <a:rPr spc="-15" dirty="0"/>
              <a:t>cri</a:t>
            </a:r>
            <a:r>
              <a:rPr spc="-10" dirty="0"/>
              <a:t>ança.</a:t>
            </a:r>
            <a:r>
              <a:rPr spc="65" dirty="0">
                <a:latin typeface="Times New Roman"/>
                <a:cs typeface="Times New Roman"/>
              </a:rPr>
              <a:t> </a:t>
            </a:r>
            <a:r>
              <a:rPr dirty="0"/>
              <a:t>O</a:t>
            </a:r>
            <a:r>
              <a:rPr spc="70" dirty="0">
                <a:latin typeface="Times New Roman"/>
                <a:cs typeface="Times New Roman"/>
              </a:rPr>
              <a:t> </a:t>
            </a:r>
            <a:r>
              <a:rPr spc="-5" dirty="0"/>
              <a:t>conteúd</a:t>
            </a:r>
            <a:r>
              <a:rPr dirty="0"/>
              <a:t>o</a:t>
            </a:r>
            <a:r>
              <a:rPr spc="105" dirty="0">
                <a:latin typeface="Times New Roman"/>
                <a:cs typeface="Times New Roman"/>
              </a:rPr>
              <a:t> </a:t>
            </a:r>
            <a:r>
              <a:rPr spc="-15" dirty="0"/>
              <a:t>é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/>
              <a:t>re</a:t>
            </a:r>
            <a:r>
              <a:rPr spc="-10" dirty="0"/>
              <a:t>l</a:t>
            </a:r>
            <a:r>
              <a:rPr dirty="0"/>
              <a:t>ac</a:t>
            </a:r>
            <a:r>
              <a:rPr spc="-10" dirty="0"/>
              <a:t>i</a:t>
            </a:r>
            <a:r>
              <a:rPr spc="-5" dirty="0"/>
              <a:t>onad</a:t>
            </a:r>
            <a:r>
              <a:rPr dirty="0"/>
              <a:t>o</a:t>
            </a:r>
            <a:r>
              <a:rPr spc="70" dirty="0">
                <a:latin typeface="Times New Roman"/>
                <a:cs typeface="Times New Roman"/>
              </a:rPr>
              <a:t> </a:t>
            </a:r>
            <a:r>
              <a:rPr dirty="0"/>
              <a:t>à</a:t>
            </a:r>
            <a:r>
              <a:rPr spc="65" dirty="0">
                <a:latin typeface="Times New Roman"/>
                <a:cs typeface="Times New Roman"/>
              </a:rPr>
              <a:t> </a:t>
            </a:r>
            <a:r>
              <a:rPr dirty="0"/>
              <a:t>vac</a:t>
            </a:r>
            <a:r>
              <a:rPr spc="-10" dirty="0"/>
              <a:t>i</a:t>
            </a:r>
            <a:r>
              <a:rPr spc="-5" dirty="0"/>
              <a:t>naçã</a:t>
            </a:r>
            <a:r>
              <a:rPr dirty="0"/>
              <a:t>o</a:t>
            </a:r>
            <a:r>
              <a:rPr spc="55" dirty="0">
                <a:latin typeface="Times New Roman"/>
                <a:cs typeface="Times New Roman"/>
              </a:rPr>
              <a:t> </a:t>
            </a:r>
            <a:r>
              <a:rPr spc="-5" dirty="0"/>
              <a:t>contr</a:t>
            </a:r>
            <a:r>
              <a:rPr dirty="0"/>
              <a:t>a</a:t>
            </a:r>
            <a:r>
              <a:rPr spc="65" dirty="0">
                <a:latin typeface="Times New Roman"/>
                <a:cs typeface="Times New Roman"/>
              </a:rPr>
              <a:t> </a:t>
            </a:r>
            <a:r>
              <a:rPr dirty="0"/>
              <a:t>a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5" dirty="0"/>
              <a:t>poli</a:t>
            </a:r>
            <a:r>
              <a:rPr dirty="0"/>
              <a:t>o</a:t>
            </a:r>
            <a:r>
              <a:rPr spc="-15" dirty="0"/>
              <a:t>mi</a:t>
            </a:r>
            <a:r>
              <a:rPr spc="-25" dirty="0"/>
              <a:t>e</a:t>
            </a:r>
            <a:r>
              <a:rPr spc="-10" dirty="0"/>
              <a:t>l</a:t>
            </a:r>
            <a:r>
              <a:rPr spc="-20" dirty="0"/>
              <a:t>i</a:t>
            </a:r>
            <a:r>
              <a:rPr spc="-10" dirty="0"/>
              <a:t>te</a:t>
            </a:r>
            <a:r>
              <a:rPr spc="70" dirty="0">
                <a:latin typeface="Times New Roman"/>
                <a:cs typeface="Times New Roman"/>
              </a:rPr>
              <a:t> </a:t>
            </a:r>
            <a:r>
              <a:rPr spc="-15" dirty="0"/>
              <a:t>e</a:t>
            </a:r>
            <a:r>
              <a:rPr spc="85" dirty="0">
                <a:latin typeface="Times New Roman"/>
                <a:cs typeface="Times New Roman"/>
              </a:rPr>
              <a:t> </a:t>
            </a:r>
            <a:r>
              <a:rPr dirty="0"/>
              <a:t>o</a:t>
            </a:r>
            <a:r>
              <a:rPr spc="65" dirty="0">
                <a:latin typeface="Times New Roman"/>
                <a:cs typeface="Times New Roman"/>
              </a:rPr>
              <a:t> </a:t>
            </a:r>
            <a:r>
              <a:rPr spc="-15" dirty="0"/>
              <a:t>saram</a:t>
            </a:r>
            <a:r>
              <a:rPr spc="-25" dirty="0"/>
              <a:t>p</a:t>
            </a:r>
            <a:r>
              <a:rPr dirty="0"/>
              <a:t>o</a:t>
            </a:r>
            <a:r>
              <a:rPr spc="65" dirty="0">
                <a:latin typeface="Times New Roman"/>
                <a:cs typeface="Times New Roman"/>
              </a:rPr>
              <a:t> </a:t>
            </a:r>
            <a:r>
              <a:rPr spc="-15" dirty="0"/>
              <a:t>e</a:t>
            </a:r>
            <a:r>
              <a:rPr spc="75" dirty="0">
                <a:latin typeface="Times New Roman"/>
                <a:cs typeface="Times New Roman"/>
              </a:rPr>
              <a:t> </a:t>
            </a:r>
            <a:r>
              <a:rPr spc="-15" dirty="0"/>
              <a:t>à</a:t>
            </a:r>
            <a:r>
              <a:rPr spc="75" dirty="0">
                <a:latin typeface="Times New Roman"/>
                <a:cs typeface="Times New Roman"/>
              </a:rPr>
              <a:t> </a:t>
            </a:r>
            <a:r>
              <a:rPr spc="-10" dirty="0"/>
              <a:t>se</a:t>
            </a:r>
            <a:r>
              <a:rPr spc="-25" dirty="0"/>
              <a:t>g</a:t>
            </a:r>
            <a:r>
              <a:rPr spc="-20" dirty="0"/>
              <a:t>urança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spc="-20" dirty="0"/>
              <a:t>da</a:t>
            </a:r>
            <a:r>
              <a:rPr spc="-10" dirty="0"/>
              <a:t>s</a:t>
            </a:r>
            <a:r>
              <a:rPr spc="80" dirty="0">
                <a:latin typeface="Times New Roman"/>
                <a:cs typeface="Times New Roman"/>
              </a:rPr>
              <a:t> </a:t>
            </a:r>
            <a:r>
              <a:rPr spc="-10" dirty="0"/>
              <a:t>vacina</a:t>
            </a:r>
            <a:r>
              <a:rPr spc="-20" dirty="0"/>
              <a:t>s</a:t>
            </a:r>
            <a:r>
              <a:rPr spc="-10" dirty="0"/>
              <a:t>.</a:t>
            </a:r>
          </a:p>
          <a:p>
            <a:pPr marL="2228215">
              <a:lnSpc>
                <a:spcPct val="100000"/>
              </a:lnSpc>
              <a:spcBef>
                <a:spcPts val="35"/>
              </a:spcBef>
            </a:pPr>
            <a:endParaRPr sz="1850">
              <a:latin typeface="Times New Roman"/>
              <a:cs typeface="Times New Roman"/>
            </a:endParaRPr>
          </a:p>
          <a:p>
            <a:pPr marL="2240915" marR="72390">
              <a:lnSpc>
                <a:spcPct val="100000"/>
              </a:lnSpc>
            </a:pPr>
            <a:r>
              <a:rPr spc="-5" dirty="0"/>
              <a:t>Ca</a:t>
            </a:r>
            <a:r>
              <a:rPr spc="-10" dirty="0"/>
              <a:t>d</a:t>
            </a:r>
            <a:r>
              <a:rPr dirty="0"/>
              <a:t>a</a:t>
            </a:r>
            <a:r>
              <a:rPr spc="75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ahoma"/>
                <a:cs typeface="Tahoma"/>
              </a:rPr>
              <a:t>p</a:t>
            </a:r>
            <a:r>
              <a:rPr dirty="0">
                <a:latin typeface="Tahoma"/>
                <a:cs typeface="Tahoma"/>
              </a:rPr>
              <a:t>í</a:t>
            </a:r>
            <a:r>
              <a:rPr spc="-10" dirty="0">
                <a:latin typeface="Tahoma"/>
                <a:cs typeface="Tahoma"/>
              </a:rPr>
              <a:t>l</a:t>
            </a:r>
            <a:r>
              <a:rPr dirty="0">
                <a:latin typeface="Tahoma"/>
                <a:cs typeface="Tahoma"/>
              </a:rPr>
              <a:t>u</a:t>
            </a:r>
            <a:r>
              <a:rPr spc="-10" dirty="0">
                <a:latin typeface="Tahoma"/>
                <a:cs typeface="Tahoma"/>
              </a:rPr>
              <a:t>l</a:t>
            </a:r>
            <a:r>
              <a:rPr dirty="0">
                <a:latin typeface="Tahoma"/>
                <a:cs typeface="Tahoma"/>
              </a:rPr>
              <a:t>a</a:t>
            </a:r>
            <a:r>
              <a:rPr spc="-15" dirty="0">
                <a:latin typeface="Tahoma"/>
                <a:cs typeface="Tahoma"/>
              </a:rPr>
              <a:t> </a:t>
            </a:r>
            <a:r>
              <a:rPr spc="-10" dirty="0">
                <a:latin typeface="Tahoma"/>
                <a:cs typeface="Tahoma"/>
              </a:rPr>
              <a:t>t</a:t>
            </a:r>
            <a:r>
              <a:rPr dirty="0">
                <a:latin typeface="Tahoma"/>
                <a:cs typeface="Tahoma"/>
              </a:rPr>
              <a:t>erá a</a:t>
            </a:r>
            <a:r>
              <a:rPr spc="-20" dirty="0">
                <a:latin typeface="Tahoma"/>
                <a:cs typeface="Tahoma"/>
              </a:rPr>
              <a:t> </a:t>
            </a:r>
            <a:r>
              <a:rPr spc="-10" dirty="0">
                <a:latin typeface="Tahoma"/>
                <a:cs typeface="Tahoma"/>
              </a:rPr>
              <a:t>d</a:t>
            </a:r>
            <a:r>
              <a:rPr dirty="0">
                <a:latin typeface="Tahoma"/>
                <a:cs typeface="Tahoma"/>
              </a:rPr>
              <a:t>uração</a:t>
            </a:r>
            <a:r>
              <a:rPr spc="-15" dirty="0">
                <a:latin typeface="Tahoma"/>
                <a:cs typeface="Tahoma"/>
              </a:rPr>
              <a:t> </a:t>
            </a:r>
            <a:r>
              <a:rPr spc="-10" dirty="0">
                <a:latin typeface="Tahoma"/>
                <a:cs typeface="Tahoma"/>
              </a:rPr>
              <a:t>d</a:t>
            </a:r>
            <a:r>
              <a:rPr dirty="0">
                <a:latin typeface="Tahoma"/>
                <a:cs typeface="Tahoma"/>
              </a:rPr>
              <a:t>e</a:t>
            </a:r>
            <a:r>
              <a:rPr spc="20" dirty="0">
                <a:latin typeface="Tahoma"/>
                <a:cs typeface="Tahoma"/>
              </a:rPr>
              <a:t> </a:t>
            </a:r>
            <a:r>
              <a:rPr dirty="0">
                <a:latin typeface="Tahoma"/>
                <a:cs typeface="Tahoma"/>
              </a:rPr>
              <a:t>6</a:t>
            </a:r>
            <a:r>
              <a:rPr spc="5" dirty="0">
                <a:latin typeface="Tahoma"/>
                <a:cs typeface="Tahoma"/>
              </a:rPr>
              <a:t>0</a:t>
            </a:r>
            <a:r>
              <a:rPr dirty="0">
                <a:latin typeface="Tahoma"/>
                <a:cs typeface="Tahoma"/>
              </a:rPr>
              <a:t>”</a:t>
            </a:r>
            <a:r>
              <a:rPr spc="-10" dirty="0">
                <a:latin typeface="Tahoma"/>
                <a:cs typeface="Tahoma"/>
              </a:rPr>
              <a:t> </a:t>
            </a:r>
            <a:r>
              <a:rPr dirty="0"/>
              <a:t>e</a:t>
            </a:r>
            <a:r>
              <a:rPr spc="75" dirty="0">
                <a:latin typeface="Times New Roman"/>
                <a:cs typeface="Times New Roman"/>
              </a:rPr>
              <a:t> </a:t>
            </a:r>
            <a:r>
              <a:rPr spc="-10" dirty="0"/>
              <a:t>s</a:t>
            </a:r>
            <a:r>
              <a:rPr dirty="0"/>
              <a:t>erá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15" dirty="0"/>
              <a:t>postada</a:t>
            </a:r>
            <a:r>
              <a:rPr spc="85" dirty="0">
                <a:latin typeface="Times New Roman"/>
                <a:cs typeface="Times New Roman"/>
              </a:rPr>
              <a:t> </a:t>
            </a:r>
            <a:r>
              <a:rPr spc="-20" dirty="0"/>
              <a:t>na</a:t>
            </a:r>
            <a:r>
              <a:rPr spc="-10" dirty="0"/>
              <a:t>s</a:t>
            </a:r>
            <a:r>
              <a:rPr spc="65" dirty="0">
                <a:latin typeface="Times New Roman"/>
                <a:cs typeface="Times New Roman"/>
              </a:rPr>
              <a:t> </a:t>
            </a:r>
            <a:r>
              <a:rPr spc="-10" dirty="0"/>
              <a:t>re</a:t>
            </a:r>
            <a:r>
              <a:rPr spc="-25" dirty="0"/>
              <a:t>d</a:t>
            </a:r>
            <a:r>
              <a:rPr spc="-10" dirty="0"/>
              <a:t>es</a:t>
            </a:r>
            <a:r>
              <a:rPr spc="80" dirty="0">
                <a:latin typeface="Times New Roman"/>
                <a:cs typeface="Times New Roman"/>
              </a:rPr>
              <a:t> </a:t>
            </a:r>
            <a:r>
              <a:rPr spc="-10" dirty="0"/>
              <a:t>sociais</a:t>
            </a:r>
            <a:r>
              <a:rPr spc="55" dirty="0">
                <a:latin typeface="Times New Roman"/>
                <a:cs typeface="Times New Roman"/>
              </a:rPr>
              <a:t> </a:t>
            </a:r>
            <a:r>
              <a:rPr spc="-5" dirty="0"/>
              <a:t>d</a:t>
            </a:r>
            <a:r>
              <a:rPr dirty="0"/>
              <a:t>o</a:t>
            </a:r>
            <a:r>
              <a:rPr spc="100" dirty="0">
                <a:latin typeface="Times New Roman"/>
                <a:cs typeface="Times New Roman"/>
              </a:rPr>
              <a:t> </a:t>
            </a:r>
            <a:r>
              <a:rPr spc="-20" dirty="0"/>
              <a:t>Mini</a:t>
            </a:r>
            <a:r>
              <a:rPr spc="-10" dirty="0"/>
              <a:t>s</a:t>
            </a:r>
            <a:r>
              <a:rPr spc="-20" dirty="0"/>
              <a:t>t</a:t>
            </a:r>
            <a:r>
              <a:rPr spc="-10" dirty="0"/>
              <a:t>ér</a:t>
            </a:r>
            <a:r>
              <a:rPr spc="-15" dirty="0"/>
              <a:t>i</a:t>
            </a:r>
            <a:r>
              <a:rPr dirty="0"/>
              <a:t>o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5" dirty="0"/>
              <a:t>d</a:t>
            </a:r>
            <a:r>
              <a:rPr dirty="0"/>
              <a:t>a</a:t>
            </a:r>
            <a:r>
              <a:rPr spc="75" dirty="0">
                <a:latin typeface="Times New Roman"/>
                <a:cs typeface="Times New Roman"/>
              </a:rPr>
              <a:t> </a:t>
            </a:r>
            <a:r>
              <a:rPr spc="-5" dirty="0"/>
              <a:t>Saúd</a:t>
            </a:r>
            <a:r>
              <a:rPr dirty="0"/>
              <a:t>e</a:t>
            </a:r>
            <a:r>
              <a:rPr spc="80" dirty="0">
                <a:latin typeface="Times New Roman"/>
                <a:cs typeface="Times New Roman"/>
              </a:rPr>
              <a:t> </a:t>
            </a:r>
            <a:r>
              <a:rPr spc="-10" dirty="0"/>
              <a:t>d</a:t>
            </a:r>
            <a:r>
              <a:rPr spc="-15" dirty="0"/>
              <a:t>urante</a:t>
            </a:r>
            <a:r>
              <a:rPr spc="85" dirty="0">
                <a:latin typeface="Times New Roman"/>
                <a:cs typeface="Times New Roman"/>
              </a:rPr>
              <a:t> </a:t>
            </a:r>
            <a:r>
              <a:rPr spc="-15" dirty="0"/>
              <a:t>toda</a:t>
            </a:r>
            <a:r>
              <a:rPr spc="70" dirty="0">
                <a:latin typeface="Times New Roman"/>
                <a:cs typeface="Times New Roman"/>
              </a:rPr>
              <a:t> </a:t>
            </a:r>
            <a:r>
              <a:rPr spc="-15" dirty="0"/>
              <a:t>a</a:t>
            </a:r>
            <a:r>
              <a:rPr spc="80" dirty="0">
                <a:latin typeface="Times New Roman"/>
                <a:cs typeface="Times New Roman"/>
              </a:rPr>
              <a:t> </a:t>
            </a:r>
            <a:r>
              <a:rPr spc="-20" dirty="0"/>
              <a:t>Campanha</a:t>
            </a:r>
          </a:p>
        </p:txBody>
      </p:sp>
      <p:sp>
        <p:nvSpPr>
          <p:cNvPr id="7" name="object 7"/>
          <p:cNvSpPr/>
          <p:nvPr/>
        </p:nvSpPr>
        <p:spPr>
          <a:xfrm>
            <a:off x="702448" y="1307844"/>
            <a:ext cx="2201418" cy="38356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831000" y="1524"/>
            <a:ext cx="1312999" cy="169276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197296"/>
            <a:ext cx="1538312" cy="185973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524"/>
            <a:ext cx="9143999" cy="51419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431548" y="1109667"/>
            <a:ext cx="3817376" cy="40278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98424" y="4666436"/>
            <a:ext cx="3806830" cy="1509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86715" y="1208141"/>
            <a:ext cx="4006839" cy="351791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628772" y="1219209"/>
            <a:ext cx="3987165" cy="3402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13080" algn="ctr">
              <a:lnSpc>
                <a:spcPct val="100000"/>
              </a:lnSpc>
            </a:pPr>
            <a:r>
              <a:rPr sz="1600" b="1" spc="-15" dirty="0">
                <a:solidFill>
                  <a:srgbClr val="6D2A80"/>
                </a:solidFill>
                <a:latin typeface="Tahoma"/>
                <a:cs typeface="Tahoma"/>
              </a:rPr>
              <a:t>XU</a:t>
            </a:r>
            <a:r>
              <a:rPr sz="1600" b="1" spc="-25" dirty="0">
                <a:solidFill>
                  <a:srgbClr val="6D2A80"/>
                </a:solidFill>
                <a:latin typeface="Tahoma"/>
                <a:cs typeface="Tahoma"/>
              </a:rPr>
              <a:t>X</a:t>
            </a:r>
            <a:r>
              <a:rPr sz="1600" b="1" spc="-15" dirty="0">
                <a:solidFill>
                  <a:srgbClr val="6D2A80"/>
                </a:solidFill>
                <a:latin typeface="Tahoma"/>
                <a:cs typeface="Tahoma"/>
              </a:rPr>
              <a:t>A</a:t>
            </a:r>
            <a:r>
              <a:rPr sz="1600" b="1" spc="110" dirty="0">
                <a:solidFill>
                  <a:srgbClr val="6D2A80"/>
                </a:solidFill>
                <a:latin typeface="Times New Roman"/>
                <a:cs typeface="Times New Roman"/>
              </a:rPr>
              <a:t> </a:t>
            </a:r>
            <a:r>
              <a:rPr sz="1600" b="1" spc="-15" dirty="0">
                <a:solidFill>
                  <a:srgbClr val="6D2A80"/>
                </a:solidFill>
                <a:latin typeface="Tahoma"/>
                <a:cs typeface="Tahoma"/>
              </a:rPr>
              <a:t>R</a:t>
            </a:r>
            <a:r>
              <a:rPr sz="1600" b="1" spc="-20" dirty="0">
                <a:solidFill>
                  <a:srgbClr val="6D2A80"/>
                </a:solidFill>
                <a:latin typeface="Tahoma"/>
                <a:cs typeface="Tahoma"/>
              </a:rPr>
              <a:t>ESP</a:t>
            </a:r>
            <a:r>
              <a:rPr sz="1600" b="1" spc="-25" dirty="0">
                <a:solidFill>
                  <a:srgbClr val="6D2A80"/>
                </a:solidFill>
                <a:latin typeface="Tahoma"/>
                <a:cs typeface="Tahoma"/>
              </a:rPr>
              <a:t>ON</a:t>
            </a:r>
            <a:r>
              <a:rPr sz="1600" b="1" spc="-20" dirty="0">
                <a:solidFill>
                  <a:srgbClr val="6D2A80"/>
                </a:solidFill>
                <a:latin typeface="Tahoma"/>
                <a:cs typeface="Tahoma"/>
              </a:rPr>
              <a:t>D</a:t>
            </a:r>
            <a:r>
              <a:rPr sz="1600" b="1" spc="-10" dirty="0">
                <a:solidFill>
                  <a:srgbClr val="6D2A80"/>
                </a:solidFill>
                <a:latin typeface="Tahoma"/>
                <a:cs typeface="Tahoma"/>
              </a:rPr>
              <a:t>E</a:t>
            </a:r>
            <a:r>
              <a:rPr sz="1600" b="1" spc="-25" dirty="0">
                <a:solidFill>
                  <a:srgbClr val="6D2A80"/>
                </a:solidFill>
                <a:latin typeface="Tahoma"/>
                <a:cs typeface="Tahoma"/>
              </a:rPr>
              <a:t>N</a:t>
            </a:r>
            <a:r>
              <a:rPr sz="1600" b="1" spc="-20" dirty="0">
                <a:solidFill>
                  <a:srgbClr val="6D2A80"/>
                </a:solidFill>
                <a:latin typeface="Tahoma"/>
                <a:cs typeface="Tahoma"/>
              </a:rPr>
              <a:t>D</a:t>
            </a:r>
            <a:r>
              <a:rPr sz="1600" b="1" spc="-15" dirty="0">
                <a:solidFill>
                  <a:srgbClr val="6D2A80"/>
                </a:solidFill>
                <a:latin typeface="Tahoma"/>
                <a:cs typeface="Tahoma"/>
              </a:rPr>
              <a:t>O</a:t>
            </a:r>
            <a:r>
              <a:rPr sz="1600" b="1" spc="135" dirty="0">
                <a:solidFill>
                  <a:srgbClr val="6D2A80"/>
                </a:solidFill>
                <a:latin typeface="Times New Roman"/>
                <a:cs typeface="Times New Roman"/>
              </a:rPr>
              <a:t> </a:t>
            </a:r>
            <a:r>
              <a:rPr sz="1600" b="1" spc="-15" dirty="0">
                <a:solidFill>
                  <a:srgbClr val="6D2A80"/>
                </a:solidFill>
                <a:latin typeface="Tahoma"/>
                <a:cs typeface="Tahoma"/>
              </a:rPr>
              <a:t>"CA</a:t>
            </a:r>
            <a:r>
              <a:rPr sz="1600" b="1" spc="-10" dirty="0">
                <a:solidFill>
                  <a:srgbClr val="6D2A80"/>
                </a:solidFill>
                <a:latin typeface="Tahoma"/>
                <a:cs typeface="Tahoma"/>
              </a:rPr>
              <a:t>R</a:t>
            </a:r>
            <a:r>
              <a:rPr sz="1600" b="1" spc="-15" dirty="0">
                <a:solidFill>
                  <a:srgbClr val="6D2A80"/>
                </a:solidFill>
                <a:latin typeface="Tahoma"/>
                <a:cs typeface="Tahoma"/>
              </a:rPr>
              <a:t>T</a:t>
            </a:r>
            <a:r>
              <a:rPr sz="1600" b="1" spc="-25" dirty="0">
                <a:solidFill>
                  <a:srgbClr val="6D2A80"/>
                </a:solidFill>
                <a:latin typeface="Tahoma"/>
                <a:cs typeface="Tahoma"/>
              </a:rPr>
              <a:t>A</a:t>
            </a:r>
            <a:r>
              <a:rPr sz="1600" b="1" spc="-15" dirty="0">
                <a:solidFill>
                  <a:srgbClr val="6D2A80"/>
                </a:solidFill>
                <a:latin typeface="Tahoma"/>
                <a:cs typeface="Tahoma"/>
              </a:rPr>
              <a:t>S"</a:t>
            </a:r>
            <a:endParaRPr sz="16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1"/>
              </a:spcBef>
            </a:pPr>
            <a:endParaRPr sz="1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No</a:t>
            </a:r>
            <a:r>
              <a:rPr sz="16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est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lo</a:t>
            </a:r>
            <a:r>
              <a:rPr sz="16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"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Com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6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co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entá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os"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Xuxa</a:t>
            </a:r>
            <a:r>
              <a:rPr sz="16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rá</a:t>
            </a:r>
            <a:r>
              <a:rPr sz="16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sponde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aos</a:t>
            </a:r>
            <a:r>
              <a:rPr sz="16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om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entár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io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6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fe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tos</a:t>
            </a:r>
            <a:r>
              <a:rPr sz="16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pe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os</a:t>
            </a:r>
            <a:endParaRPr sz="1600">
              <a:latin typeface="Calibri"/>
              <a:cs typeface="Calibri"/>
            </a:endParaRPr>
          </a:p>
          <a:p>
            <a:pPr marL="12700" marR="335280">
              <a:lnSpc>
                <a:spcPct val="100000"/>
              </a:lnSpc>
            </a:pP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seu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6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segu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dores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sz="16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sz="16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í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sz="16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com</a:t>
            </a:r>
            <a:r>
              <a:rPr sz="16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sz="16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espos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tas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Xuxa</a:t>
            </a:r>
            <a:r>
              <a:rPr sz="16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ão</a:t>
            </a:r>
            <a:r>
              <a:rPr sz="16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pos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adas</a:t>
            </a:r>
            <a:r>
              <a:rPr sz="16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em</a:t>
            </a:r>
            <a:r>
              <a:rPr sz="16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su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ág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no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Faceboo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dura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nte</a:t>
            </a:r>
            <a:r>
              <a:rPr sz="16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per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í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od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campan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1600" spc="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4"/>
              </a:spcBef>
            </a:pPr>
            <a:endParaRPr sz="1650">
              <a:latin typeface="Times New Roman"/>
              <a:cs typeface="Times New Roman"/>
            </a:endParaRPr>
          </a:p>
          <a:p>
            <a:pPr marL="12700" marR="186690">
              <a:lnSpc>
                <a:spcPct val="100000"/>
              </a:lnSpc>
            </a:pP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ia</a:t>
            </a:r>
            <a:r>
              <a:rPr sz="16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é</a:t>
            </a:r>
            <a:r>
              <a:rPr sz="16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sponde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um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aneira</a:t>
            </a:r>
            <a:r>
              <a:rPr sz="16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ve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da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rr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ev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ente</a:t>
            </a:r>
            <a:r>
              <a:rPr sz="16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6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co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entá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6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fei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6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sob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campan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sobr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sz="16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vaci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6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contra</a:t>
            </a:r>
            <a:r>
              <a:rPr sz="16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po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om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iel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te</a:t>
            </a:r>
            <a:r>
              <a:rPr sz="16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sarampo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sz="16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á</a:t>
            </a:r>
            <a:r>
              <a:rPr sz="16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co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ela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est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vesse</a:t>
            </a:r>
            <a:r>
              <a:rPr sz="16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lendo</a:t>
            </a:r>
            <a:r>
              <a:rPr sz="16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sz="16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cartas</a:t>
            </a:r>
            <a:r>
              <a:rPr sz="16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uro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16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qu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são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sz="16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ed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6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so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s.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6453" rIns="0" bIns="0" rtlCol="0">
            <a:spAutoFit/>
          </a:bodyPr>
          <a:lstStyle/>
          <a:p>
            <a:pPr marL="1479550">
              <a:lnSpc>
                <a:spcPct val="100000"/>
              </a:lnSpc>
            </a:pPr>
            <a:r>
              <a:rPr spc="-20" dirty="0"/>
              <a:t>Ação:</a:t>
            </a:r>
            <a:r>
              <a:rPr spc="110" dirty="0">
                <a:latin typeface="Times New Roman"/>
                <a:cs typeface="Times New Roman"/>
              </a:rPr>
              <a:t> </a:t>
            </a:r>
            <a:r>
              <a:rPr spc="-20" dirty="0"/>
              <a:t>Xuxa</a:t>
            </a:r>
            <a:r>
              <a:rPr spc="105" dirty="0">
                <a:latin typeface="Times New Roman"/>
                <a:cs typeface="Times New Roman"/>
              </a:rPr>
              <a:t> </a:t>
            </a:r>
            <a:r>
              <a:rPr spc="-15" dirty="0"/>
              <a:t>r</a:t>
            </a:r>
            <a:r>
              <a:rPr spc="-35" dirty="0"/>
              <a:t>e</a:t>
            </a:r>
            <a:r>
              <a:rPr spc="-20" dirty="0"/>
              <a:t>spondendo</a:t>
            </a:r>
            <a:r>
              <a:rPr spc="105" dirty="0">
                <a:latin typeface="Times New Roman"/>
                <a:cs typeface="Times New Roman"/>
              </a:rPr>
              <a:t> </a:t>
            </a:r>
            <a:r>
              <a:rPr spc="-25" dirty="0"/>
              <a:t>car</a:t>
            </a:r>
            <a:r>
              <a:rPr spc="-15" dirty="0"/>
              <a:t>tas</a:t>
            </a:r>
          </a:p>
        </p:txBody>
      </p:sp>
      <p:sp>
        <p:nvSpPr>
          <p:cNvPr id="8" name="object 8"/>
          <p:cNvSpPr/>
          <p:nvPr/>
        </p:nvSpPr>
        <p:spPr>
          <a:xfrm>
            <a:off x="0" y="3934952"/>
            <a:ext cx="1018195" cy="119273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034405" y="164765"/>
            <a:ext cx="949948" cy="72232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526383" y="4550205"/>
            <a:ext cx="366241" cy="38379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22768" y="262670"/>
            <a:ext cx="495428" cy="52651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019171" y="903311"/>
            <a:ext cx="970547" cy="74307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37183" y="315901"/>
            <a:ext cx="5470525" cy="782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32485" marR="5080" indent="-820419">
              <a:lnSpc>
                <a:spcPct val="100000"/>
              </a:lnSpc>
            </a:pPr>
            <a:r>
              <a:rPr sz="2800" b="1" spc="-20" dirty="0">
                <a:solidFill>
                  <a:srgbClr val="0A8FFF"/>
                </a:solidFill>
                <a:latin typeface="Tahoma"/>
                <a:cs typeface="Tahoma"/>
              </a:rPr>
              <a:t>Qu</a:t>
            </a:r>
            <a:r>
              <a:rPr sz="2800" b="1" spc="-35" dirty="0">
                <a:solidFill>
                  <a:srgbClr val="0A8FFF"/>
                </a:solidFill>
                <a:latin typeface="Tahoma"/>
                <a:cs typeface="Tahoma"/>
              </a:rPr>
              <a:t>e</a:t>
            </a:r>
            <a:r>
              <a:rPr sz="2800" b="1" spc="-25" dirty="0">
                <a:solidFill>
                  <a:srgbClr val="0A8FFF"/>
                </a:solidFill>
                <a:latin typeface="Tahoma"/>
                <a:cs typeface="Tahoma"/>
              </a:rPr>
              <a:t>d</a:t>
            </a:r>
            <a:r>
              <a:rPr sz="2800" b="1" spc="-20" dirty="0">
                <a:solidFill>
                  <a:srgbClr val="0A8FFF"/>
                </a:solidFill>
                <a:latin typeface="Tahoma"/>
                <a:cs typeface="Tahoma"/>
              </a:rPr>
              <a:t>a</a:t>
            </a:r>
            <a:r>
              <a:rPr sz="2800" b="1" spc="140" dirty="0">
                <a:solidFill>
                  <a:srgbClr val="0A8FFF"/>
                </a:solidFill>
                <a:latin typeface="Times New Roman"/>
                <a:cs typeface="Times New Roman"/>
              </a:rPr>
              <a:t> </a:t>
            </a:r>
            <a:r>
              <a:rPr sz="2800" b="1" spc="-25" dirty="0">
                <a:solidFill>
                  <a:srgbClr val="0A8FFF"/>
                </a:solidFill>
                <a:latin typeface="Tahoma"/>
                <a:cs typeface="Tahoma"/>
              </a:rPr>
              <a:t>na</a:t>
            </a:r>
            <a:r>
              <a:rPr sz="2800" b="1" spc="-15" dirty="0">
                <a:solidFill>
                  <a:srgbClr val="0A8FFF"/>
                </a:solidFill>
                <a:latin typeface="Tahoma"/>
                <a:cs typeface="Tahoma"/>
              </a:rPr>
              <a:t>s</a:t>
            </a:r>
            <a:r>
              <a:rPr sz="2800" b="1" spc="120" dirty="0">
                <a:solidFill>
                  <a:srgbClr val="0A8FFF"/>
                </a:solidFill>
                <a:latin typeface="Times New Roman"/>
                <a:cs typeface="Times New Roman"/>
              </a:rPr>
              <a:t> </a:t>
            </a:r>
            <a:r>
              <a:rPr sz="2800" b="1" spc="-20" dirty="0">
                <a:solidFill>
                  <a:srgbClr val="0A8FFF"/>
                </a:solidFill>
                <a:latin typeface="Tahoma"/>
                <a:cs typeface="Tahoma"/>
              </a:rPr>
              <a:t>coberturas</a:t>
            </a:r>
            <a:r>
              <a:rPr sz="2800" b="1" spc="135" dirty="0">
                <a:solidFill>
                  <a:srgbClr val="0A8FFF"/>
                </a:solidFill>
                <a:latin typeface="Times New Roman"/>
                <a:cs typeface="Times New Roman"/>
              </a:rPr>
              <a:t> </a:t>
            </a:r>
            <a:r>
              <a:rPr sz="2800" b="1" spc="-15" dirty="0">
                <a:solidFill>
                  <a:srgbClr val="0A8FFF"/>
                </a:solidFill>
                <a:latin typeface="Tahoma"/>
                <a:cs typeface="Tahoma"/>
              </a:rPr>
              <a:t>vaci</a:t>
            </a:r>
            <a:r>
              <a:rPr sz="2800" b="1" spc="-35" dirty="0">
                <a:solidFill>
                  <a:srgbClr val="0A8FFF"/>
                </a:solidFill>
                <a:latin typeface="Tahoma"/>
                <a:cs typeface="Tahoma"/>
              </a:rPr>
              <a:t>n</a:t>
            </a:r>
            <a:r>
              <a:rPr sz="2800" b="1" spc="-20" dirty="0">
                <a:solidFill>
                  <a:srgbClr val="0A8FFF"/>
                </a:solidFill>
                <a:latin typeface="Tahoma"/>
                <a:cs typeface="Tahoma"/>
              </a:rPr>
              <a:t>a</a:t>
            </a:r>
            <a:r>
              <a:rPr sz="2800" b="1" spc="-25" dirty="0">
                <a:solidFill>
                  <a:srgbClr val="0A8FFF"/>
                </a:solidFill>
                <a:latin typeface="Tahoma"/>
                <a:cs typeface="Tahoma"/>
              </a:rPr>
              <a:t>i</a:t>
            </a:r>
            <a:r>
              <a:rPr sz="2800" b="1" spc="-15" dirty="0">
                <a:solidFill>
                  <a:srgbClr val="0A8FFF"/>
                </a:solidFill>
                <a:latin typeface="Tahoma"/>
                <a:cs typeface="Tahoma"/>
              </a:rPr>
              <a:t>s</a:t>
            </a:r>
            <a:r>
              <a:rPr sz="2800" b="1" spc="-10" dirty="0">
                <a:solidFill>
                  <a:srgbClr val="0A8FFF"/>
                </a:solidFill>
                <a:latin typeface="Times New Roman"/>
                <a:cs typeface="Times New Roman"/>
              </a:rPr>
              <a:t> </a:t>
            </a:r>
            <a:r>
              <a:rPr sz="2800" b="1" spc="-20" dirty="0">
                <a:solidFill>
                  <a:srgbClr val="0A8FFF"/>
                </a:solidFill>
                <a:latin typeface="Tahoma"/>
                <a:cs typeface="Tahoma"/>
              </a:rPr>
              <a:t>ac</a:t>
            </a:r>
            <a:r>
              <a:rPr sz="2800" b="1" spc="-30" dirty="0">
                <a:solidFill>
                  <a:srgbClr val="0A8FFF"/>
                </a:solidFill>
                <a:latin typeface="Tahoma"/>
                <a:cs typeface="Tahoma"/>
              </a:rPr>
              <a:t>e</a:t>
            </a:r>
            <a:r>
              <a:rPr sz="2800" b="1" spc="-25" dirty="0">
                <a:solidFill>
                  <a:srgbClr val="0A8FFF"/>
                </a:solidFill>
                <a:latin typeface="Tahoma"/>
                <a:cs typeface="Tahoma"/>
              </a:rPr>
              <a:t>nd</a:t>
            </a:r>
            <a:r>
              <a:rPr sz="2800" b="1" spc="-20" dirty="0">
                <a:solidFill>
                  <a:srgbClr val="0A8FFF"/>
                </a:solidFill>
                <a:latin typeface="Tahoma"/>
                <a:cs typeface="Tahoma"/>
              </a:rPr>
              <a:t>e</a:t>
            </a:r>
            <a:r>
              <a:rPr sz="2800" b="1" spc="135" dirty="0">
                <a:solidFill>
                  <a:srgbClr val="0A8FFF"/>
                </a:solidFill>
                <a:latin typeface="Times New Roman"/>
                <a:cs typeface="Times New Roman"/>
              </a:rPr>
              <a:t> </a:t>
            </a:r>
            <a:r>
              <a:rPr sz="2800" b="1" spc="-20" dirty="0">
                <a:solidFill>
                  <a:srgbClr val="0A8FFF"/>
                </a:solidFill>
                <a:latin typeface="Tahoma"/>
                <a:cs typeface="Tahoma"/>
              </a:rPr>
              <a:t>a</a:t>
            </a:r>
            <a:r>
              <a:rPr sz="2800" b="1" spc="-25" dirty="0">
                <a:solidFill>
                  <a:srgbClr val="0A8FFF"/>
                </a:solidFill>
                <a:latin typeface="Tahoma"/>
                <a:cs typeface="Tahoma"/>
              </a:rPr>
              <a:t>l</a:t>
            </a:r>
            <a:r>
              <a:rPr sz="2800" b="1" spc="-15" dirty="0">
                <a:solidFill>
                  <a:srgbClr val="0A8FFF"/>
                </a:solidFill>
                <a:latin typeface="Tahoma"/>
                <a:cs typeface="Tahoma"/>
              </a:rPr>
              <a:t>erta</a:t>
            </a:r>
            <a:r>
              <a:rPr sz="2800" b="1" spc="140" dirty="0">
                <a:solidFill>
                  <a:srgbClr val="0A8FFF"/>
                </a:solidFill>
                <a:latin typeface="Times New Roman"/>
                <a:cs typeface="Times New Roman"/>
              </a:rPr>
              <a:t> </a:t>
            </a:r>
            <a:r>
              <a:rPr sz="2800" b="1" spc="-25" dirty="0">
                <a:solidFill>
                  <a:srgbClr val="0A8FFF"/>
                </a:solidFill>
                <a:latin typeface="Tahoma"/>
                <a:cs typeface="Tahoma"/>
              </a:rPr>
              <a:t>n</a:t>
            </a:r>
            <a:r>
              <a:rPr sz="2800" b="1" spc="-20" dirty="0">
                <a:solidFill>
                  <a:srgbClr val="0A8FFF"/>
                </a:solidFill>
                <a:latin typeface="Tahoma"/>
                <a:cs typeface="Tahoma"/>
              </a:rPr>
              <a:t>o</a:t>
            </a:r>
            <a:r>
              <a:rPr sz="2800" b="1" spc="135" dirty="0">
                <a:solidFill>
                  <a:srgbClr val="0A8FFF"/>
                </a:solidFill>
                <a:latin typeface="Times New Roman"/>
                <a:cs typeface="Times New Roman"/>
              </a:rPr>
              <a:t> </a:t>
            </a:r>
            <a:r>
              <a:rPr sz="2800" b="1" spc="-20" dirty="0">
                <a:solidFill>
                  <a:srgbClr val="0A8FFF"/>
                </a:solidFill>
                <a:latin typeface="Tahoma"/>
                <a:cs typeface="Tahoma"/>
              </a:rPr>
              <a:t>país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311377" y="2317623"/>
            <a:ext cx="0" cy="166370"/>
          </a:xfrm>
          <a:custGeom>
            <a:avLst/>
            <a:gdLst/>
            <a:ahLst/>
            <a:cxnLst/>
            <a:rect l="l" t="t" r="r" b="b"/>
            <a:pathLst>
              <a:path h="166369">
                <a:moveTo>
                  <a:pt x="0" y="165984"/>
                </a:moveTo>
                <a:lnTo>
                  <a:pt x="0" y="0"/>
                </a:lnTo>
              </a:path>
            </a:pathLst>
          </a:custGeom>
          <a:ln w="28574">
            <a:solidFill>
              <a:srgbClr val="0A8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999372" y="2314575"/>
            <a:ext cx="4312285" cy="1270"/>
          </a:xfrm>
          <a:custGeom>
            <a:avLst/>
            <a:gdLst/>
            <a:ahLst/>
            <a:cxnLst/>
            <a:rect l="l" t="t" r="r" b="b"/>
            <a:pathLst>
              <a:path w="4312284" h="1269">
                <a:moveTo>
                  <a:pt x="4312005" y="761"/>
                </a:moveTo>
                <a:lnTo>
                  <a:pt x="0" y="0"/>
                </a:lnTo>
              </a:path>
            </a:pathLst>
          </a:custGeom>
          <a:ln w="28574">
            <a:solidFill>
              <a:srgbClr val="0A8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51322" y="4181307"/>
            <a:ext cx="431800" cy="291465"/>
          </a:xfrm>
          <a:custGeom>
            <a:avLst/>
            <a:gdLst/>
            <a:ahLst/>
            <a:cxnLst/>
            <a:rect l="l" t="t" r="r" b="b"/>
            <a:pathLst>
              <a:path w="431800" h="291464">
                <a:moveTo>
                  <a:pt x="382892" y="291050"/>
                </a:moveTo>
                <a:lnTo>
                  <a:pt x="48493" y="291050"/>
                </a:lnTo>
                <a:lnTo>
                  <a:pt x="34247" y="288922"/>
                </a:lnTo>
                <a:lnTo>
                  <a:pt x="4094" y="262075"/>
                </a:lnTo>
                <a:lnTo>
                  <a:pt x="0" y="0"/>
                </a:lnTo>
                <a:lnTo>
                  <a:pt x="431398" y="0"/>
                </a:lnTo>
                <a:lnTo>
                  <a:pt x="431398" y="242532"/>
                </a:lnTo>
                <a:lnTo>
                  <a:pt x="429271" y="256788"/>
                </a:lnTo>
                <a:lnTo>
                  <a:pt x="402435" y="286952"/>
                </a:lnTo>
                <a:lnTo>
                  <a:pt x="382892" y="291050"/>
                </a:lnTo>
                <a:close/>
              </a:path>
            </a:pathLst>
          </a:custGeom>
          <a:ln w="9524">
            <a:solidFill>
              <a:srgbClr val="1E45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45439" y="2700527"/>
            <a:ext cx="445770" cy="1503045"/>
          </a:xfrm>
          <a:custGeom>
            <a:avLst/>
            <a:gdLst/>
            <a:ahLst/>
            <a:cxnLst/>
            <a:rect l="l" t="t" r="r" b="b"/>
            <a:pathLst>
              <a:path w="445769" h="1503045">
                <a:moveTo>
                  <a:pt x="371368" y="0"/>
                </a:moveTo>
                <a:lnTo>
                  <a:pt x="74282" y="0"/>
                </a:lnTo>
                <a:lnTo>
                  <a:pt x="70254" y="107"/>
                </a:lnTo>
                <a:lnTo>
                  <a:pt x="30818" y="14041"/>
                </a:lnTo>
                <a:lnTo>
                  <a:pt x="5471" y="46263"/>
                </a:lnTo>
                <a:lnTo>
                  <a:pt x="0" y="74294"/>
                </a:lnTo>
                <a:lnTo>
                  <a:pt x="0" y="1502700"/>
                </a:lnTo>
                <a:lnTo>
                  <a:pt x="445663" y="1502700"/>
                </a:lnTo>
                <a:lnTo>
                  <a:pt x="445555" y="70258"/>
                </a:lnTo>
                <a:lnTo>
                  <a:pt x="431655" y="30827"/>
                </a:lnTo>
                <a:lnTo>
                  <a:pt x="399452" y="5473"/>
                </a:lnTo>
                <a:lnTo>
                  <a:pt x="371368" y="0"/>
                </a:lnTo>
                <a:close/>
              </a:path>
            </a:pathLst>
          </a:custGeom>
          <a:solidFill>
            <a:srgbClr val="1E45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294638" y="4631933"/>
            <a:ext cx="822960" cy="160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b="1" spc="-5" dirty="0">
                <a:latin typeface="Tahoma"/>
                <a:cs typeface="Tahoma"/>
              </a:rPr>
              <a:t>Po</a:t>
            </a:r>
            <a:r>
              <a:rPr sz="1050" b="1" dirty="0">
                <a:latin typeface="Tahoma"/>
                <a:cs typeface="Tahoma"/>
              </a:rPr>
              <a:t>li</a:t>
            </a:r>
            <a:r>
              <a:rPr sz="1050" b="1" spc="-5" dirty="0">
                <a:latin typeface="Tahoma"/>
                <a:cs typeface="Tahoma"/>
              </a:rPr>
              <a:t>o</a:t>
            </a:r>
            <a:r>
              <a:rPr sz="1050" b="1" dirty="0">
                <a:latin typeface="Tahoma"/>
                <a:cs typeface="Tahoma"/>
              </a:rPr>
              <a:t>m</a:t>
            </a:r>
            <a:r>
              <a:rPr sz="1050" b="1" spc="-10" dirty="0">
                <a:latin typeface="Tahoma"/>
                <a:cs typeface="Tahoma"/>
              </a:rPr>
              <a:t>i</a:t>
            </a:r>
            <a:r>
              <a:rPr sz="1050" b="1" spc="-5" dirty="0">
                <a:latin typeface="Tahoma"/>
                <a:cs typeface="Tahoma"/>
              </a:rPr>
              <a:t>e</a:t>
            </a:r>
            <a:r>
              <a:rPr sz="1050" b="1" spc="-10" dirty="0">
                <a:latin typeface="Tahoma"/>
                <a:cs typeface="Tahoma"/>
              </a:rPr>
              <a:t>li</a:t>
            </a:r>
            <a:r>
              <a:rPr sz="1050" b="1" dirty="0">
                <a:latin typeface="Tahoma"/>
                <a:cs typeface="Tahoma"/>
              </a:rPr>
              <a:t>te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629024" y="4181307"/>
            <a:ext cx="424815" cy="291465"/>
          </a:xfrm>
          <a:custGeom>
            <a:avLst/>
            <a:gdLst/>
            <a:ahLst/>
            <a:cxnLst/>
            <a:rect l="l" t="t" r="r" b="b"/>
            <a:pathLst>
              <a:path w="424814" h="291464">
                <a:moveTo>
                  <a:pt x="376178" y="291050"/>
                </a:moveTo>
                <a:lnTo>
                  <a:pt x="48518" y="291050"/>
                </a:lnTo>
                <a:lnTo>
                  <a:pt x="34264" y="288923"/>
                </a:lnTo>
                <a:lnTo>
                  <a:pt x="4100" y="262088"/>
                </a:lnTo>
                <a:lnTo>
                  <a:pt x="0" y="0"/>
                </a:lnTo>
                <a:lnTo>
                  <a:pt x="424696" y="0"/>
                </a:lnTo>
                <a:lnTo>
                  <a:pt x="424696" y="242532"/>
                </a:lnTo>
                <a:lnTo>
                  <a:pt x="422569" y="256786"/>
                </a:lnTo>
                <a:lnTo>
                  <a:pt x="395734" y="286949"/>
                </a:lnTo>
                <a:lnTo>
                  <a:pt x="376178" y="291050"/>
                </a:lnTo>
                <a:close/>
              </a:path>
            </a:pathLst>
          </a:custGeom>
          <a:ln w="9524">
            <a:solidFill>
              <a:srgbClr val="DB45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18619" y="2884301"/>
            <a:ext cx="445770" cy="1318895"/>
          </a:xfrm>
          <a:custGeom>
            <a:avLst/>
            <a:gdLst/>
            <a:ahLst/>
            <a:cxnLst/>
            <a:rect l="l" t="t" r="r" b="b"/>
            <a:pathLst>
              <a:path w="445769" h="1318895">
                <a:moveTo>
                  <a:pt x="371343" y="0"/>
                </a:moveTo>
                <a:lnTo>
                  <a:pt x="74294" y="0"/>
                </a:lnTo>
                <a:lnTo>
                  <a:pt x="70361" y="102"/>
                </a:lnTo>
                <a:lnTo>
                  <a:pt x="30871" y="13964"/>
                </a:lnTo>
                <a:lnTo>
                  <a:pt x="5481" y="46130"/>
                </a:lnTo>
                <a:lnTo>
                  <a:pt x="0" y="74163"/>
                </a:lnTo>
                <a:lnTo>
                  <a:pt x="0" y="1318890"/>
                </a:lnTo>
                <a:lnTo>
                  <a:pt x="445507" y="1318890"/>
                </a:lnTo>
                <a:lnTo>
                  <a:pt x="445411" y="70335"/>
                </a:lnTo>
                <a:lnTo>
                  <a:pt x="431579" y="30840"/>
                </a:lnTo>
                <a:lnTo>
                  <a:pt x="399399" y="5472"/>
                </a:lnTo>
                <a:lnTo>
                  <a:pt x="371343" y="0"/>
                </a:lnTo>
                <a:close/>
              </a:path>
            </a:pathLst>
          </a:custGeom>
          <a:solidFill>
            <a:srgbClr val="DD21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213478" y="4181307"/>
            <a:ext cx="424815" cy="291465"/>
          </a:xfrm>
          <a:custGeom>
            <a:avLst/>
            <a:gdLst/>
            <a:ahLst/>
            <a:cxnLst/>
            <a:rect l="l" t="t" r="r" b="b"/>
            <a:pathLst>
              <a:path w="424814" h="291464">
                <a:moveTo>
                  <a:pt x="376178" y="291050"/>
                </a:moveTo>
                <a:lnTo>
                  <a:pt x="48518" y="291050"/>
                </a:lnTo>
                <a:lnTo>
                  <a:pt x="34264" y="288923"/>
                </a:lnTo>
                <a:lnTo>
                  <a:pt x="4100" y="262088"/>
                </a:lnTo>
                <a:lnTo>
                  <a:pt x="0" y="0"/>
                </a:lnTo>
                <a:lnTo>
                  <a:pt x="424696" y="0"/>
                </a:lnTo>
                <a:lnTo>
                  <a:pt x="424696" y="242532"/>
                </a:lnTo>
                <a:lnTo>
                  <a:pt x="422569" y="256786"/>
                </a:lnTo>
                <a:lnTo>
                  <a:pt x="395734" y="286949"/>
                </a:lnTo>
                <a:lnTo>
                  <a:pt x="376178" y="291050"/>
                </a:lnTo>
                <a:close/>
              </a:path>
            </a:pathLst>
          </a:custGeom>
          <a:ln w="9524">
            <a:solidFill>
              <a:srgbClr val="3FC5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203073" y="3079373"/>
            <a:ext cx="445770" cy="1123950"/>
          </a:xfrm>
          <a:custGeom>
            <a:avLst/>
            <a:gdLst/>
            <a:ahLst/>
            <a:cxnLst/>
            <a:rect l="l" t="t" r="r" b="b"/>
            <a:pathLst>
              <a:path w="445769" h="1123950">
                <a:moveTo>
                  <a:pt x="371343" y="0"/>
                </a:moveTo>
                <a:lnTo>
                  <a:pt x="74294" y="0"/>
                </a:lnTo>
                <a:lnTo>
                  <a:pt x="70257" y="107"/>
                </a:lnTo>
                <a:lnTo>
                  <a:pt x="30822" y="14041"/>
                </a:lnTo>
                <a:lnTo>
                  <a:pt x="5471" y="46260"/>
                </a:lnTo>
                <a:lnTo>
                  <a:pt x="0" y="74294"/>
                </a:lnTo>
                <a:lnTo>
                  <a:pt x="0" y="1123818"/>
                </a:lnTo>
                <a:lnTo>
                  <a:pt x="445638" y="1123818"/>
                </a:lnTo>
                <a:lnTo>
                  <a:pt x="445531" y="70257"/>
                </a:lnTo>
                <a:lnTo>
                  <a:pt x="431593" y="30822"/>
                </a:lnTo>
                <a:lnTo>
                  <a:pt x="399373" y="5471"/>
                </a:lnTo>
                <a:lnTo>
                  <a:pt x="371343" y="0"/>
                </a:lnTo>
                <a:close/>
              </a:path>
            </a:pathLst>
          </a:custGeom>
          <a:solidFill>
            <a:srgbClr val="3FC5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242053" y="4181307"/>
            <a:ext cx="424815" cy="291465"/>
          </a:xfrm>
          <a:custGeom>
            <a:avLst/>
            <a:gdLst/>
            <a:ahLst/>
            <a:cxnLst/>
            <a:rect l="l" t="t" r="r" b="b"/>
            <a:pathLst>
              <a:path w="424814" h="291464">
                <a:moveTo>
                  <a:pt x="376184" y="291050"/>
                </a:moveTo>
                <a:lnTo>
                  <a:pt x="48524" y="291050"/>
                </a:lnTo>
                <a:lnTo>
                  <a:pt x="34273" y="288924"/>
                </a:lnTo>
                <a:lnTo>
                  <a:pt x="4104" y="262091"/>
                </a:lnTo>
                <a:lnTo>
                  <a:pt x="0" y="0"/>
                </a:lnTo>
                <a:lnTo>
                  <a:pt x="424677" y="0"/>
                </a:lnTo>
                <a:lnTo>
                  <a:pt x="424677" y="242532"/>
                </a:lnTo>
                <a:lnTo>
                  <a:pt x="422551" y="256789"/>
                </a:lnTo>
                <a:lnTo>
                  <a:pt x="395719" y="286955"/>
                </a:lnTo>
                <a:lnTo>
                  <a:pt x="376184" y="291050"/>
                </a:lnTo>
                <a:close/>
              </a:path>
            </a:pathLst>
          </a:custGeom>
          <a:ln w="9524">
            <a:solidFill>
              <a:srgbClr val="1E45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231629" y="2700527"/>
            <a:ext cx="445770" cy="1503045"/>
          </a:xfrm>
          <a:custGeom>
            <a:avLst/>
            <a:gdLst/>
            <a:ahLst/>
            <a:cxnLst/>
            <a:rect l="l" t="t" r="r" b="b"/>
            <a:pathLst>
              <a:path w="445770" h="1503045">
                <a:moveTo>
                  <a:pt x="371368" y="0"/>
                </a:moveTo>
                <a:lnTo>
                  <a:pt x="74310" y="0"/>
                </a:lnTo>
                <a:lnTo>
                  <a:pt x="70260" y="108"/>
                </a:lnTo>
                <a:lnTo>
                  <a:pt x="30827" y="14049"/>
                </a:lnTo>
                <a:lnTo>
                  <a:pt x="5473" y="46268"/>
                </a:lnTo>
                <a:lnTo>
                  <a:pt x="0" y="74294"/>
                </a:lnTo>
                <a:lnTo>
                  <a:pt x="0" y="1502700"/>
                </a:lnTo>
                <a:lnTo>
                  <a:pt x="445648" y="1502700"/>
                </a:lnTo>
                <a:lnTo>
                  <a:pt x="445540" y="70270"/>
                </a:lnTo>
                <a:lnTo>
                  <a:pt x="431614" y="30833"/>
                </a:lnTo>
                <a:lnTo>
                  <a:pt x="399401" y="5474"/>
                </a:lnTo>
                <a:lnTo>
                  <a:pt x="371368" y="0"/>
                </a:lnTo>
                <a:close/>
              </a:path>
            </a:pathLst>
          </a:custGeom>
          <a:solidFill>
            <a:srgbClr val="1E45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747009" y="4631933"/>
            <a:ext cx="549910" cy="160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b="1" dirty="0">
                <a:latin typeface="Tahoma"/>
                <a:cs typeface="Tahoma"/>
              </a:rPr>
              <a:t>1ª</a:t>
            </a:r>
            <a:r>
              <a:rPr sz="1050" b="1" spc="40" dirty="0">
                <a:latin typeface="Times New Roman"/>
                <a:cs typeface="Times New Roman"/>
              </a:rPr>
              <a:t> </a:t>
            </a:r>
            <a:r>
              <a:rPr sz="1050" b="1" dirty="0">
                <a:latin typeface="Tahoma"/>
                <a:cs typeface="Tahoma"/>
              </a:rPr>
              <a:t>D</a:t>
            </a:r>
            <a:r>
              <a:rPr sz="1050" b="1" spc="-5" dirty="0">
                <a:latin typeface="Tahoma"/>
                <a:cs typeface="Tahoma"/>
              </a:rPr>
              <a:t>os</a:t>
            </a:r>
            <a:r>
              <a:rPr sz="1050" b="1" dirty="0">
                <a:latin typeface="Tahoma"/>
                <a:cs typeface="Tahoma"/>
              </a:rPr>
              <a:t>e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815199" y="4181307"/>
            <a:ext cx="424815" cy="291465"/>
          </a:xfrm>
          <a:custGeom>
            <a:avLst/>
            <a:gdLst/>
            <a:ahLst/>
            <a:cxnLst/>
            <a:rect l="l" t="t" r="r" b="b"/>
            <a:pathLst>
              <a:path w="424814" h="291464">
                <a:moveTo>
                  <a:pt x="376184" y="291050"/>
                </a:moveTo>
                <a:lnTo>
                  <a:pt x="48524" y="291050"/>
                </a:lnTo>
                <a:lnTo>
                  <a:pt x="34273" y="288924"/>
                </a:lnTo>
                <a:lnTo>
                  <a:pt x="4104" y="262091"/>
                </a:lnTo>
                <a:lnTo>
                  <a:pt x="0" y="0"/>
                </a:lnTo>
                <a:lnTo>
                  <a:pt x="424708" y="0"/>
                </a:lnTo>
                <a:lnTo>
                  <a:pt x="424708" y="242532"/>
                </a:lnTo>
                <a:lnTo>
                  <a:pt x="422580" y="256785"/>
                </a:lnTo>
                <a:lnTo>
                  <a:pt x="395740" y="286948"/>
                </a:lnTo>
                <a:lnTo>
                  <a:pt x="376184" y="291050"/>
                </a:lnTo>
                <a:close/>
              </a:path>
            </a:pathLst>
          </a:custGeom>
          <a:ln w="9524">
            <a:solidFill>
              <a:srgbClr val="DD21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804805" y="2884301"/>
            <a:ext cx="445770" cy="1318895"/>
          </a:xfrm>
          <a:custGeom>
            <a:avLst/>
            <a:gdLst/>
            <a:ahLst/>
            <a:cxnLst/>
            <a:rect l="l" t="t" r="r" b="b"/>
            <a:pathLst>
              <a:path w="445770" h="1318895">
                <a:moveTo>
                  <a:pt x="371337" y="0"/>
                </a:moveTo>
                <a:lnTo>
                  <a:pt x="74279" y="0"/>
                </a:lnTo>
                <a:lnTo>
                  <a:pt x="70254" y="106"/>
                </a:lnTo>
                <a:lnTo>
                  <a:pt x="30819" y="14003"/>
                </a:lnTo>
                <a:lnTo>
                  <a:pt x="5471" y="46208"/>
                </a:lnTo>
                <a:lnTo>
                  <a:pt x="0" y="74294"/>
                </a:lnTo>
                <a:lnTo>
                  <a:pt x="0" y="1318890"/>
                </a:lnTo>
                <a:lnTo>
                  <a:pt x="445617" y="1318890"/>
                </a:lnTo>
                <a:lnTo>
                  <a:pt x="445510" y="70258"/>
                </a:lnTo>
                <a:lnTo>
                  <a:pt x="431584" y="30776"/>
                </a:lnTo>
                <a:lnTo>
                  <a:pt x="399371" y="5457"/>
                </a:lnTo>
                <a:lnTo>
                  <a:pt x="371337" y="0"/>
                </a:lnTo>
                <a:close/>
              </a:path>
            </a:pathLst>
          </a:custGeom>
          <a:solidFill>
            <a:srgbClr val="DD21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399653" y="4181307"/>
            <a:ext cx="424815" cy="291465"/>
          </a:xfrm>
          <a:custGeom>
            <a:avLst/>
            <a:gdLst/>
            <a:ahLst/>
            <a:cxnLst/>
            <a:rect l="l" t="t" r="r" b="b"/>
            <a:pathLst>
              <a:path w="424814" h="291464">
                <a:moveTo>
                  <a:pt x="376184" y="291050"/>
                </a:moveTo>
                <a:lnTo>
                  <a:pt x="48524" y="291050"/>
                </a:lnTo>
                <a:lnTo>
                  <a:pt x="34273" y="288924"/>
                </a:lnTo>
                <a:lnTo>
                  <a:pt x="4104" y="262091"/>
                </a:lnTo>
                <a:lnTo>
                  <a:pt x="0" y="0"/>
                </a:lnTo>
                <a:lnTo>
                  <a:pt x="424708" y="0"/>
                </a:lnTo>
                <a:lnTo>
                  <a:pt x="424708" y="242532"/>
                </a:lnTo>
                <a:lnTo>
                  <a:pt x="422580" y="256785"/>
                </a:lnTo>
                <a:lnTo>
                  <a:pt x="395740" y="286948"/>
                </a:lnTo>
                <a:lnTo>
                  <a:pt x="376184" y="291050"/>
                </a:lnTo>
                <a:close/>
              </a:path>
            </a:pathLst>
          </a:custGeom>
          <a:ln w="9524">
            <a:solidFill>
              <a:srgbClr val="3FC5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389260" y="3079373"/>
            <a:ext cx="445770" cy="1123950"/>
          </a:xfrm>
          <a:custGeom>
            <a:avLst/>
            <a:gdLst/>
            <a:ahLst/>
            <a:cxnLst/>
            <a:rect l="l" t="t" r="r" b="b"/>
            <a:pathLst>
              <a:path w="445770" h="1123950">
                <a:moveTo>
                  <a:pt x="371337" y="0"/>
                </a:moveTo>
                <a:lnTo>
                  <a:pt x="74279" y="0"/>
                </a:lnTo>
                <a:lnTo>
                  <a:pt x="70254" y="107"/>
                </a:lnTo>
                <a:lnTo>
                  <a:pt x="30819" y="14037"/>
                </a:lnTo>
                <a:lnTo>
                  <a:pt x="5471" y="46257"/>
                </a:lnTo>
                <a:lnTo>
                  <a:pt x="0" y="74294"/>
                </a:lnTo>
                <a:lnTo>
                  <a:pt x="0" y="1123818"/>
                </a:lnTo>
                <a:lnTo>
                  <a:pt x="445617" y="1123818"/>
                </a:lnTo>
                <a:lnTo>
                  <a:pt x="445510" y="70269"/>
                </a:lnTo>
                <a:lnTo>
                  <a:pt x="431584" y="30827"/>
                </a:lnTo>
                <a:lnTo>
                  <a:pt x="399371" y="5473"/>
                </a:lnTo>
                <a:lnTo>
                  <a:pt x="371337" y="0"/>
                </a:lnTo>
                <a:close/>
              </a:path>
            </a:pathLst>
          </a:custGeom>
          <a:solidFill>
            <a:srgbClr val="3FC5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542288" y="4181307"/>
            <a:ext cx="424815" cy="291465"/>
          </a:xfrm>
          <a:custGeom>
            <a:avLst/>
            <a:gdLst/>
            <a:ahLst/>
            <a:cxnLst/>
            <a:rect l="l" t="t" r="r" b="b"/>
            <a:pathLst>
              <a:path w="424815" h="291464">
                <a:moveTo>
                  <a:pt x="376153" y="291050"/>
                </a:moveTo>
                <a:lnTo>
                  <a:pt x="48493" y="291050"/>
                </a:lnTo>
                <a:lnTo>
                  <a:pt x="34241" y="288922"/>
                </a:lnTo>
                <a:lnTo>
                  <a:pt x="4092" y="262075"/>
                </a:lnTo>
                <a:lnTo>
                  <a:pt x="0" y="0"/>
                </a:lnTo>
                <a:lnTo>
                  <a:pt x="424677" y="0"/>
                </a:lnTo>
                <a:lnTo>
                  <a:pt x="424677" y="242532"/>
                </a:lnTo>
                <a:lnTo>
                  <a:pt x="422552" y="256785"/>
                </a:lnTo>
                <a:lnTo>
                  <a:pt x="395723" y="286948"/>
                </a:lnTo>
                <a:lnTo>
                  <a:pt x="376153" y="291050"/>
                </a:lnTo>
                <a:close/>
              </a:path>
            </a:pathLst>
          </a:custGeom>
          <a:ln w="9524">
            <a:solidFill>
              <a:srgbClr val="1E45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531864" y="2677155"/>
            <a:ext cx="445770" cy="1529080"/>
          </a:xfrm>
          <a:custGeom>
            <a:avLst/>
            <a:gdLst/>
            <a:ahLst/>
            <a:cxnLst/>
            <a:rect l="l" t="t" r="r" b="b"/>
            <a:pathLst>
              <a:path w="445770" h="1529079">
                <a:moveTo>
                  <a:pt x="371337" y="0"/>
                </a:moveTo>
                <a:lnTo>
                  <a:pt x="74310" y="0"/>
                </a:lnTo>
                <a:lnTo>
                  <a:pt x="70260" y="108"/>
                </a:lnTo>
                <a:lnTo>
                  <a:pt x="30827" y="14049"/>
                </a:lnTo>
                <a:lnTo>
                  <a:pt x="5473" y="46268"/>
                </a:lnTo>
                <a:lnTo>
                  <a:pt x="0" y="74294"/>
                </a:lnTo>
                <a:lnTo>
                  <a:pt x="0" y="1528977"/>
                </a:lnTo>
                <a:lnTo>
                  <a:pt x="445648" y="1528977"/>
                </a:lnTo>
                <a:lnTo>
                  <a:pt x="445539" y="70246"/>
                </a:lnTo>
                <a:lnTo>
                  <a:pt x="431596" y="30821"/>
                </a:lnTo>
                <a:lnTo>
                  <a:pt x="399370" y="5472"/>
                </a:lnTo>
                <a:lnTo>
                  <a:pt x="371337" y="0"/>
                </a:lnTo>
                <a:close/>
              </a:path>
            </a:pathLst>
          </a:custGeom>
          <a:solidFill>
            <a:srgbClr val="1E45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825810" y="1205607"/>
            <a:ext cx="6746875" cy="1621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54380">
              <a:lnSpc>
                <a:spcPct val="100000"/>
              </a:lnSpc>
            </a:pPr>
            <a:r>
              <a:rPr sz="1800" spc="-15" dirty="0">
                <a:latin typeface="Calibri"/>
                <a:cs typeface="Calibri"/>
              </a:rPr>
              <a:t>A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p</a:t>
            </a:r>
            <a:r>
              <a:rPr sz="1800" spc="-10" dirty="0">
                <a:latin typeface="Calibri"/>
                <a:cs typeface="Calibri"/>
              </a:rPr>
              <a:t>reo</a:t>
            </a:r>
            <a:r>
              <a:rPr sz="1800" spc="-20" dirty="0">
                <a:latin typeface="Calibri"/>
                <a:cs typeface="Calibri"/>
              </a:rPr>
              <a:t>c</a:t>
            </a:r>
            <a:r>
              <a:rPr sz="1800" spc="-5" dirty="0">
                <a:latin typeface="Calibri"/>
                <a:cs typeface="Calibri"/>
              </a:rPr>
              <a:t>u</a:t>
            </a:r>
            <a:r>
              <a:rPr sz="1800" dirty="0">
                <a:latin typeface="Calibri"/>
                <a:cs typeface="Calibri"/>
              </a:rPr>
              <a:t>pação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é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com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vo</a:t>
            </a:r>
            <a:r>
              <a:rPr sz="1800" spc="-5" dirty="0">
                <a:latin typeface="Calibri"/>
                <a:cs typeface="Calibri"/>
              </a:rPr>
              <a:t>l</a:t>
            </a:r>
            <a:r>
              <a:rPr sz="1800" spc="-10" dirty="0">
                <a:latin typeface="Calibri"/>
                <a:cs typeface="Calibri"/>
              </a:rPr>
              <a:t>ta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Calibri"/>
                <a:cs typeface="Calibri"/>
              </a:rPr>
              <a:t>d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do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-5" dirty="0">
                <a:latin typeface="Calibri"/>
                <a:cs typeface="Calibri"/>
              </a:rPr>
              <a:t>nça</a:t>
            </a:r>
            <a:r>
              <a:rPr sz="1800" dirty="0">
                <a:latin typeface="Calibri"/>
                <a:cs typeface="Calibri"/>
              </a:rPr>
              <a:t>s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Calibri"/>
                <a:cs typeface="Calibri"/>
              </a:rPr>
              <a:t>j</a:t>
            </a:r>
            <a:r>
              <a:rPr sz="1800" dirty="0">
                <a:latin typeface="Calibri"/>
                <a:cs typeface="Calibri"/>
              </a:rPr>
              <a:t>á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eli</a:t>
            </a:r>
            <a:r>
              <a:rPr sz="1800" dirty="0">
                <a:latin typeface="Calibri"/>
                <a:cs typeface="Calibri"/>
              </a:rPr>
              <a:t>mi</a:t>
            </a:r>
            <a:r>
              <a:rPr sz="1800" spc="-5" dirty="0">
                <a:latin typeface="Calibri"/>
                <a:cs typeface="Calibri"/>
              </a:rPr>
              <a:t>nada</a:t>
            </a:r>
            <a:r>
              <a:rPr sz="1800" dirty="0">
                <a:latin typeface="Calibri"/>
                <a:cs typeface="Calibri"/>
              </a:rPr>
              <a:t>s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n</a:t>
            </a:r>
            <a:r>
              <a:rPr sz="1800" dirty="0">
                <a:latin typeface="Calibri"/>
                <a:cs typeface="Calibri"/>
              </a:rPr>
              <a:t>o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B</a:t>
            </a:r>
            <a:r>
              <a:rPr sz="1800" dirty="0">
                <a:latin typeface="Calibri"/>
                <a:cs typeface="Calibri"/>
              </a:rPr>
              <a:t>ras</a:t>
            </a:r>
            <a:r>
              <a:rPr sz="1800" spc="-5" dirty="0">
                <a:latin typeface="Calibri"/>
                <a:cs typeface="Calibri"/>
              </a:rPr>
              <a:t>i</a:t>
            </a:r>
            <a:r>
              <a:rPr sz="1800" spc="-10" dirty="0">
                <a:latin typeface="Calibri"/>
                <a:cs typeface="Calibri"/>
              </a:rPr>
              <a:t>l</a:t>
            </a:r>
            <a:r>
              <a:rPr sz="1800" spc="-5" dirty="0">
                <a:latin typeface="Calibri"/>
                <a:cs typeface="Calibri"/>
              </a:rPr>
              <a:t>,</a:t>
            </a:r>
            <a:endParaRPr sz="1800">
              <a:latin typeface="Calibri"/>
              <a:cs typeface="Calibri"/>
            </a:endParaRPr>
          </a:p>
          <a:p>
            <a:pPr marL="742950" algn="ctr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c</a:t>
            </a:r>
            <a:r>
              <a:rPr sz="1800" spc="-5" dirty="0">
                <a:latin typeface="Calibri"/>
                <a:cs typeface="Calibri"/>
              </a:rPr>
              <a:t>om</a:t>
            </a:r>
            <a:r>
              <a:rPr sz="1800" dirty="0">
                <a:latin typeface="Calibri"/>
                <a:cs typeface="Calibri"/>
              </a:rPr>
              <a:t>o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o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saramp</a:t>
            </a:r>
            <a:r>
              <a:rPr sz="1800" dirty="0">
                <a:latin typeface="Calibri"/>
                <a:cs typeface="Calibri"/>
              </a:rPr>
              <a:t>o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po</a:t>
            </a:r>
            <a:r>
              <a:rPr sz="1800" dirty="0">
                <a:latin typeface="Calibri"/>
                <a:cs typeface="Calibri"/>
              </a:rPr>
              <a:t>l</a:t>
            </a:r>
            <a:r>
              <a:rPr sz="1800" spc="-15" dirty="0">
                <a:latin typeface="Calibri"/>
                <a:cs typeface="Calibri"/>
              </a:rPr>
              <a:t>i</a:t>
            </a:r>
            <a:r>
              <a:rPr sz="1800" spc="-5" dirty="0">
                <a:latin typeface="Calibri"/>
                <a:cs typeface="Calibri"/>
              </a:rPr>
              <a:t>om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el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te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6"/>
              </a:spcBef>
            </a:pP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4728845" algn="l"/>
              </a:tabLst>
            </a:pPr>
            <a:r>
              <a:rPr sz="1850" b="1" spc="5" dirty="0">
                <a:solidFill>
                  <a:srgbClr val="5C009E"/>
                </a:solidFill>
                <a:latin typeface="Tahoma"/>
                <a:cs typeface="Tahoma"/>
              </a:rPr>
              <a:t>POL</a:t>
            </a:r>
            <a:r>
              <a:rPr sz="1850" b="1" spc="-5" dirty="0">
                <a:solidFill>
                  <a:srgbClr val="5C009E"/>
                </a:solidFill>
                <a:latin typeface="Tahoma"/>
                <a:cs typeface="Tahoma"/>
              </a:rPr>
              <a:t>I</a:t>
            </a:r>
            <a:r>
              <a:rPr sz="1850" b="1" spc="10" dirty="0">
                <a:solidFill>
                  <a:srgbClr val="5C009E"/>
                </a:solidFill>
                <a:latin typeface="Tahoma"/>
                <a:cs typeface="Tahoma"/>
              </a:rPr>
              <a:t>O</a:t>
            </a:r>
            <a:r>
              <a:rPr sz="1850" b="1" spc="5" dirty="0">
                <a:solidFill>
                  <a:srgbClr val="5C009E"/>
                </a:solidFill>
                <a:latin typeface="Tahoma"/>
                <a:cs typeface="Tahoma"/>
              </a:rPr>
              <a:t>M</a:t>
            </a:r>
            <a:r>
              <a:rPr sz="1850" b="1" dirty="0">
                <a:solidFill>
                  <a:srgbClr val="5C009E"/>
                </a:solidFill>
                <a:latin typeface="Tahoma"/>
                <a:cs typeface="Tahoma"/>
              </a:rPr>
              <a:t>IE</a:t>
            </a:r>
            <a:r>
              <a:rPr sz="1850" b="1" spc="15" dirty="0">
                <a:solidFill>
                  <a:srgbClr val="5C009E"/>
                </a:solidFill>
                <a:latin typeface="Tahoma"/>
                <a:cs typeface="Tahoma"/>
              </a:rPr>
              <a:t>L</a:t>
            </a:r>
            <a:r>
              <a:rPr sz="1850" b="1" spc="5" dirty="0">
                <a:solidFill>
                  <a:srgbClr val="5C009E"/>
                </a:solidFill>
                <a:latin typeface="Tahoma"/>
                <a:cs typeface="Tahoma"/>
              </a:rPr>
              <a:t>IT</a:t>
            </a:r>
            <a:r>
              <a:rPr sz="1850" b="1" spc="10" dirty="0">
                <a:solidFill>
                  <a:srgbClr val="5C009E"/>
                </a:solidFill>
                <a:latin typeface="Tahoma"/>
                <a:cs typeface="Tahoma"/>
              </a:rPr>
              <a:t>E</a:t>
            </a:r>
            <a:r>
              <a:rPr sz="1850" b="1" dirty="0">
                <a:solidFill>
                  <a:srgbClr val="5C009E"/>
                </a:solidFill>
                <a:latin typeface="Times New Roman"/>
                <a:cs typeface="Times New Roman"/>
              </a:rPr>
              <a:t>	</a:t>
            </a:r>
            <a:r>
              <a:rPr sz="1850" b="1" spc="5" dirty="0">
                <a:solidFill>
                  <a:srgbClr val="5C009E"/>
                </a:solidFill>
                <a:latin typeface="Tahoma"/>
                <a:cs typeface="Tahoma"/>
              </a:rPr>
              <a:t>SARAMPO</a:t>
            </a:r>
            <a:endParaRPr sz="185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"/>
              </a:spcBef>
            </a:pPr>
            <a:endParaRPr sz="1450">
              <a:latin typeface="Times New Roman"/>
              <a:cs typeface="Times New Roman"/>
            </a:endParaRPr>
          </a:p>
          <a:p>
            <a:pPr marL="142875">
              <a:lnSpc>
                <a:spcPts val="1465"/>
              </a:lnSpc>
              <a:tabLst>
                <a:tab pos="3329304" algn="l"/>
                <a:tab pos="5680710" algn="l"/>
              </a:tabLst>
            </a:pPr>
            <a:r>
              <a:rPr sz="1400" b="1" spc="-5" dirty="0">
                <a:solidFill>
                  <a:srgbClr val="1E45D2"/>
                </a:solidFill>
                <a:latin typeface="Arial"/>
                <a:cs typeface="Arial"/>
              </a:rPr>
              <a:t>101,3</a:t>
            </a:r>
            <a:r>
              <a:rPr sz="1400" b="1" dirty="0">
                <a:solidFill>
                  <a:srgbClr val="1E45D2"/>
                </a:solidFill>
                <a:latin typeface="Arial"/>
                <a:cs typeface="Arial"/>
              </a:rPr>
              <a:t>%</a:t>
            </a:r>
            <a:r>
              <a:rPr sz="1400" b="1" dirty="0">
                <a:solidFill>
                  <a:srgbClr val="1E45D2"/>
                </a:solidFill>
                <a:latin typeface="Times New Roman"/>
                <a:cs typeface="Times New Roman"/>
              </a:rPr>
              <a:t>	</a:t>
            </a:r>
            <a:r>
              <a:rPr sz="1400" b="1" spc="-5" dirty="0">
                <a:solidFill>
                  <a:srgbClr val="1E45D2"/>
                </a:solidFill>
                <a:latin typeface="Arial"/>
                <a:cs typeface="Arial"/>
              </a:rPr>
              <a:t>102,3</a:t>
            </a:r>
            <a:r>
              <a:rPr sz="1400" b="1" dirty="0">
                <a:solidFill>
                  <a:srgbClr val="1E45D2"/>
                </a:solidFill>
                <a:latin typeface="Arial"/>
                <a:cs typeface="Arial"/>
              </a:rPr>
              <a:t>%</a:t>
            </a:r>
            <a:r>
              <a:rPr sz="1400" b="1" dirty="0">
                <a:solidFill>
                  <a:srgbClr val="1E45D2"/>
                </a:solidFill>
                <a:latin typeface="Times New Roman"/>
                <a:cs typeface="Times New Roman"/>
              </a:rPr>
              <a:t>	</a:t>
            </a:r>
            <a:r>
              <a:rPr sz="1400" b="1" spc="-5" dirty="0">
                <a:solidFill>
                  <a:srgbClr val="1E45D2"/>
                </a:solidFill>
                <a:latin typeface="Arial"/>
                <a:cs typeface="Arial"/>
              </a:rPr>
              <a:t>92</a:t>
            </a:r>
            <a:r>
              <a:rPr sz="1400" b="1" dirty="0">
                <a:solidFill>
                  <a:srgbClr val="1E45D2"/>
                </a:solidFill>
                <a:latin typeface="Arial"/>
                <a:cs typeface="Arial"/>
              </a:rPr>
              <a:t>,</a:t>
            </a:r>
            <a:r>
              <a:rPr sz="1400" b="1" spc="-5" dirty="0">
                <a:solidFill>
                  <a:srgbClr val="1E45D2"/>
                </a:solidFill>
                <a:latin typeface="Arial"/>
                <a:cs typeface="Arial"/>
              </a:rPr>
              <a:t>8%</a:t>
            </a:r>
            <a:endParaRPr sz="1400">
              <a:latin typeface="Arial"/>
              <a:cs typeface="Arial"/>
            </a:endParaRPr>
          </a:p>
          <a:p>
            <a:pPr marL="716280">
              <a:lnSpc>
                <a:spcPts val="1455"/>
              </a:lnSpc>
              <a:tabLst>
                <a:tab pos="3952875" algn="l"/>
              </a:tabLst>
            </a:pPr>
            <a:r>
              <a:rPr sz="1400" b="1" spc="-5" dirty="0">
                <a:solidFill>
                  <a:srgbClr val="DD21AC"/>
                </a:solidFill>
                <a:latin typeface="Arial"/>
                <a:cs typeface="Arial"/>
              </a:rPr>
              <a:t>84</a:t>
            </a:r>
            <a:r>
              <a:rPr sz="1400" b="1" spc="5" dirty="0">
                <a:solidFill>
                  <a:srgbClr val="DD21AC"/>
                </a:solidFill>
                <a:latin typeface="Arial"/>
                <a:cs typeface="Arial"/>
              </a:rPr>
              <a:t>,</a:t>
            </a:r>
            <a:r>
              <a:rPr sz="1400" b="1" spc="-5" dirty="0">
                <a:solidFill>
                  <a:srgbClr val="DD21AC"/>
                </a:solidFill>
                <a:latin typeface="Arial"/>
                <a:cs typeface="Arial"/>
              </a:rPr>
              <a:t>43</a:t>
            </a:r>
            <a:r>
              <a:rPr sz="1400" b="1" dirty="0">
                <a:solidFill>
                  <a:srgbClr val="DD21AC"/>
                </a:solidFill>
                <a:latin typeface="Arial"/>
                <a:cs typeface="Arial"/>
              </a:rPr>
              <a:t>%</a:t>
            </a:r>
            <a:r>
              <a:rPr sz="1400" b="1" dirty="0">
                <a:solidFill>
                  <a:srgbClr val="DD21AC"/>
                </a:solidFill>
                <a:latin typeface="Times New Roman"/>
                <a:cs typeface="Times New Roman"/>
              </a:rPr>
              <a:t>	</a:t>
            </a:r>
            <a:r>
              <a:rPr sz="1400" b="1" spc="-5" dirty="0">
                <a:solidFill>
                  <a:srgbClr val="DD21AC"/>
                </a:solidFill>
                <a:latin typeface="Arial"/>
                <a:cs typeface="Arial"/>
              </a:rPr>
              <a:t>95</a:t>
            </a:r>
            <a:r>
              <a:rPr sz="1400" b="1" dirty="0">
                <a:solidFill>
                  <a:srgbClr val="DD21AC"/>
                </a:solidFill>
                <a:latin typeface="Arial"/>
                <a:cs typeface="Arial"/>
              </a:rPr>
              <a:t>,</a:t>
            </a:r>
            <a:r>
              <a:rPr sz="1400" b="1" spc="-5" dirty="0">
                <a:solidFill>
                  <a:srgbClr val="DD21AC"/>
                </a:solidFill>
                <a:latin typeface="Arial"/>
                <a:cs typeface="Arial"/>
              </a:rPr>
              <a:t>4%</a:t>
            </a:r>
            <a:endParaRPr sz="14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076353" y="4240854"/>
            <a:ext cx="38544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latin typeface="Calibri"/>
                <a:cs typeface="Calibri"/>
              </a:rPr>
              <a:t>2011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657605" y="4240854"/>
            <a:ext cx="96139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88645" algn="l"/>
              </a:tabLst>
            </a:pPr>
            <a:r>
              <a:rPr sz="1400" spc="-5" dirty="0">
                <a:latin typeface="Calibri"/>
                <a:cs typeface="Calibri"/>
              </a:rPr>
              <a:t>201</a:t>
            </a:r>
            <a:r>
              <a:rPr sz="1400" dirty="0">
                <a:latin typeface="Calibri"/>
                <a:cs typeface="Calibri"/>
              </a:rPr>
              <a:t>6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5" dirty="0">
                <a:latin typeface="Calibri"/>
                <a:cs typeface="Calibri"/>
              </a:rPr>
              <a:t>2017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164208" y="2840520"/>
            <a:ext cx="373443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215005" algn="l"/>
              </a:tabLst>
            </a:pPr>
            <a:r>
              <a:rPr sz="1400" b="1" spc="-5" dirty="0">
                <a:solidFill>
                  <a:srgbClr val="3FC5BA"/>
                </a:solidFill>
                <a:latin typeface="Arial"/>
                <a:cs typeface="Arial"/>
              </a:rPr>
              <a:t>78</a:t>
            </a:r>
            <a:r>
              <a:rPr sz="1400" b="1" dirty="0">
                <a:solidFill>
                  <a:srgbClr val="3FC5BA"/>
                </a:solidFill>
                <a:latin typeface="Arial"/>
                <a:cs typeface="Arial"/>
              </a:rPr>
              <a:t>,</a:t>
            </a:r>
            <a:r>
              <a:rPr sz="1400" b="1" spc="-5" dirty="0">
                <a:solidFill>
                  <a:srgbClr val="3FC5BA"/>
                </a:solidFill>
                <a:latin typeface="Arial"/>
                <a:cs typeface="Arial"/>
              </a:rPr>
              <a:t>4</a:t>
            </a:r>
            <a:r>
              <a:rPr sz="1400" b="1" dirty="0">
                <a:solidFill>
                  <a:srgbClr val="3FC5BA"/>
                </a:solidFill>
                <a:latin typeface="Arial"/>
                <a:cs typeface="Arial"/>
              </a:rPr>
              <a:t>%</a:t>
            </a:r>
            <a:r>
              <a:rPr sz="1400" b="1" dirty="0">
                <a:solidFill>
                  <a:srgbClr val="3FC5BA"/>
                </a:solidFill>
                <a:latin typeface="Times New Roman"/>
                <a:cs typeface="Times New Roman"/>
              </a:rPr>
              <a:t>	</a:t>
            </a:r>
            <a:r>
              <a:rPr sz="1400" b="1" spc="-5" dirty="0">
                <a:solidFill>
                  <a:srgbClr val="3FC5BA"/>
                </a:solidFill>
                <a:latin typeface="Arial"/>
                <a:cs typeface="Arial"/>
              </a:rPr>
              <a:t>85</a:t>
            </a:r>
            <a:r>
              <a:rPr sz="1400" b="1" dirty="0">
                <a:solidFill>
                  <a:srgbClr val="3FC5BA"/>
                </a:solidFill>
                <a:latin typeface="Arial"/>
                <a:cs typeface="Arial"/>
              </a:rPr>
              <a:t>,</a:t>
            </a:r>
            <a:r>
              <a:rPr sz="1400" b="1" spc="-5" dirty="0">
                <a:solidFill>
                  <a:srgbClr val="3FC5BA"/>
                </a:solidFill>
                <a:latin typeface="Arial"/>
                <a:cs typeface="Arial"/>
              </a:rPr>
              <a:t>2%</a:t>
            </a:r>
            <a:endParaRPr sz="14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262377" y="4240854"/>
            <a:ext cx="95885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85470" algn="l"/>
              </a:tabLst>
            </a:pPr>
            <a:r>
              <a:rPr sz="1400" spc="-5" dirty="0">
                <a:latin typeface="Calibri"/>
                <a:cs typeface="Calibri"/>
              </a:rPr>
              <a:t>201</a:t>
            </a:r>
            <a:r>
              <a:rPr sz="1400" dirty="0">
                <a:latin typeface="Calibri"/>
                <a:cs typeface="Calibri"/>
              </a:rPr>
              <a:t>1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5" dirty="0">
                <a:latin typeface="Calibri"/>
                <a:cs typeface="Calibri"/>
              </a:rPr>
              <a:t>2016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420364" y="4240854"/>
            <a:ext cx="38544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latin typeface="Calibri"/>
                <a:cs typeface="Calibri"/>
              </a:rPr>
              <a:t>2017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563111" y="4240854"/>
            <a:ext cx="38544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latin typeface="Calibri"/>
                <a:cs typeface="Calibri"/>
              </a:rPr>
              <a:t>2014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7115433" y="4181307"/>
            <a:ext cx="424815" cy="291465"/>
          </a:xfrm>
          <a:custGeom>
            <a:avLst/>
            <a:gdLst/>
            <a:ahLst/>
            <a:cxnLst/>
            <a:rect l="l" t="t" r="r" b="b"/>
            <a:pathLst>
              <a:path w="424815" h="291464">
                <a:moveTo>
                  <a:pt x="376184" y="291050"/>
                </a:moveTo>
                <a:lnTo>
                  <a:pt x="48524" y="291050"/>
                </a:lnTo>
                <a:lnTo>
                  <a:pt x="34262" y="288924"/>
                </a:lnTo>
                <a:lnTo>
                  <a:pt x="4100" y="262091"/>
                </a:lnTo>
                <a:lnTo>
                  <a:pt x="0" y="0"/>
                </a:lnTo>
                <a:lnTo>
                  <a:pt x="424677" y="0"/>
                </a:lnTo>
                <a:lnTo>
                  <a:pt x="424677" y="242532"/>
                </a:lnTo>
                <a:lnTo>
                  <a:pt x="422551" y="256789"/>
                </a:lnTo>
                <a:lnTo>
                  <a:pt x="395719" y="286955"/>
                </a:lnTo>
                <a:lnTo>
                  <a:pt x="376184" y="291050"/>
                </a:lnTo>
                <a:close/>
              </a:path>
            </a:pathLst>
          </a:custGeom>
          <a:ln w="9524">
            <a:solidFill>
              <a:srgbClr val="DD21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105009" y="3174873"/>
            <a:ext cx="445770" cy="1028700"/>
          </a:xfrm>
          <a:custGeom>
            <a:avLst/>
            <a:gdLst/>
            <a:ahLst/>
            <a:cxnLst/>
            <a:rect l="l" t="t" r="r" b="b"/>
            <a:pathLst>
              <a:path w="445770" h="1028700">
                <a:moveTo>
                  <a:pt x="371368" y="0"/>
                </a:moveTo>
                <a:lnTo>
                  <a:pt x="74310" y="0"/>
                </a:lnTo>
                <a:lnTo>
                  <a:pt x="70260" y="108"/>
                </a:lnTo>
                <a:lnTo>
                  <a:pt x="30827" y="14049"/>
                </a:lnTo>
                <a:lnTo>
                  <a:pt x="5473" y="46268"/>
                </a:lnTo>
                <a:lnTo>
                  <a:pt x="0" y="74294"/>
                </a:lnTo>
                <a:lnTo>
                  <a:pt x="0" y="1028318"/>
                </a:lnTo>
                <a:lnTo>
                  <a:pt x="445648" y="1028318"/>
                </a:lnTo>
                <a:lnTo>
                  <a:pt x="445540" y="70270"/>
                </a:lnTo>
                <a:lnTo>
                  <a:pt x="431606" y="30833"/>
                </a:lnTo>
                <a:lnTo>
                  <a:pt x="399389" y="5474"/>
                </a:lnTo>
                <a:lnTo>
                  <a:pt x="371368" y="0"/>
                </a:lnTo>
                <a:close/>
              </a:path>
            </a:pathLst>
          </a:custGeom>
          <a:solidFill>
            <a:srgbClr val="DD21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7136389" y="4240854"/>
            <a:ext cx="38544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latin typeface="Calibri"/>
                <a:cs typeface="Calibri"/>
              </a:rPr>
              <a:t>2016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066920" y="2980093"/>
            <a:ext cx="53149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5" dirty="0">
                <a:solidFill>
                  <a:srgbClr val="DD21AC"/>
                </a:solidFill>
                <a:latin typeface="Arial"/>
                <a:cs typeface="Arial"/>
              </a:rPr>
              <a:t>76</a:t>
            </a:r>
            <a:r>
              <a:rPr sz="1400" b="1" dirty="0">
                <a:solidFill>
                  <a:srgbClr val="DD21AC"/>
                </a:solidFill>
                <a:latin typeface="Arial"/>
                <a:cs typeface="Arial"/>
              </a:rPr>
              <a:t>,</a:t>
            </a:r>
            <a:r>
              <a:rPr sz="1400" b="1" spc="-5" dirty="0">
                <a:solidFill>
                  <a:srgbClr val="DD21AC"/>
                </a:solidFill>
                <a:latin typeface="Arial"/>
                <a:cs typeface="Arial"/>
              </a:rPr>
              <a:t>7%</a:t>
            </a:r>
            <a:endParaRPr sz="140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7699888" y="4181307"/>
            <a:ext cx="424815" cy="291465"/>
          </a:xfrm>
          <a:custGeom>
            <a:avLst/>
            <a:gdLst/>
            <a:ahLst/>
            <a:cxnLst/>
            <a:rect l="l" t="t" r="r" b="b"/>
            <a:pathLst>
              <a:path w="424815" h="291464">
                <a:moveTo>
                  <a:pt x="376184" y="291050"/>
                </a:moveTo>
                <a:lnTo>
                  <a:pt x="48524" y="291050"/>
                </a:lnTo>
                <a:lnTo>
                  <a:pt x="34262" y="288924"/>
                </a:lnTo>
                <a:lnTo>
                  <a:pt x="4100" y="262091"/>
                </a:lnTo>
                <a:lnTo>
                  <a:pt x="0" y="0"/>
                </a:lnTo>
                <a:lnTo>
                  <a:pt x="424555" y="0"/>
                </a:lnTo>
                <a:lnTo>
                  <a:pt x="424555" y="242532"/>
                </a:lnTo>
                <a:lnTo>
                  <a:pt x="422425" y="256806"/>
                </a:lnTo>
                <a:lnTo>
                  <a:pt x="395583" y="286983"/>
                </a:lnTo>
                <a:lnTo>
                  <a:pt x="376184" y="291050"/>
                </a:lnTo>
                <a:close/>
              </a:path>
            </a:pathLst>
          </a:custGeom>
          <a:ln w="9524">
            <a:solidFill>
              <a:srgbClr val="3FC5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689463" y="3291078"/>
            <a:ext cx="445770" cy="909319"/>
          </a:xfrm>
          <a:custGeom>
            <a:avLst/>
            <a:gdLst/>
            <a:ahLst/>
            <a:cxnLst/>
            <a:rect l="l" t="t" r="r" b="b"/>
            <a:pathLst>
              <a:path w="445770" h="909320">
                <a:moveTo>
                  <a:pt x="371368" y="0"/>
                </a:moveTo>
                <a:lnTo>
                  <a:pt x="74310" y="0"/>
                </a:lnTo>
                <a:lnTo>
                  <a:pt x="70260" y="108"/>
                </a:lnTo>
                <a:lnTo>
                  <a:pt x="30827" y="14049"/>
                </a:lnTo>
                <a:lnTo>
                  <a:pt x="5473" y="46268"/>
                </a:lnTo>
                <a:lnTo>
                  <a:pt x="0" y="74294"/>
                </a:lnTo>
                <a:lnTo>
                  <a:pt x="0" y="908840"/>
                </a:lnTo>
                <a:lnTo>
                  <a:pt x="445648" y="908840"/>
                </a:lnTo>
                <a:lnTo>
                  <a:pt x="445540" y="70270"/>
                </a:lnTo>
                <a:lnTo>
                  <a:pt x="431606" y="30833"/>
                </a:lnTo>
                <a:lnTo>
                  <a:pt x="399389" y="5474"/>
                </a:lnTo>
                <a:lnTo>
                  <a:pt x="371368" y="0"/>
                </a:lnTo>
                <a:close/>
              </a:path>
            </a:pathLst>
          </a:custGeom>
          <a:solidFill>
            <a:srgbClr val="3FC5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7720717" y="4240854"/>
            <a:ext cx="38544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latin typeface="Calibri"/>
                <a:cs typeface="Calibri"/>
              </a:rPr>
              <a:t>2017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651501" y="3106331"/>
            <a:ext cx="53149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5" dirty="0">
                <a:solidFill>
                  <a:srgbClr val="3FC5BA"/>
                </a:solidFill>
                <a:latin typeface="Arial"/>
                <a:cs typeface="Arial"/>
              </a:rPr>
              <a:t>69</a:t>
            </a:r>
            <a:r>
              <a:rPr sz="1400" b="1" dirty="0">
                <a:solidFill>
                  <a:srgbClr val="3FC5BA"/>
                </a:solidFill>
                <a:latin typeface="Arial"/>
                <a:cs typeface="Arial"/>
              </a:rPr>
              <a:t>,</a:t>
            </a:r>
            <a:r>
              <a:rPr sz="1400" b="1" spc="-5" dirty="0">
                <a:solidFill>
                  <a:srgbClr val="3FC5BA"/>
                </a:solidFill>
                <a:latin typeface="Arial"/>
                <a:cs typeface="Arial"/>
              </a:rPr>
              <a:t>9%</a:t>
            </a:r>
            <a:endParaRPr sz="140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3999372" y="2317623"/>
            <a:ext cx="0" cy="166370"/>
          </a:xfrm>
          <a:custGeom>
            <a:avLst/>
            <a:gdLst/>
            <a:ahLst/>
            <a:cxnLst/>
            <a:rect l="l" t="t" r="r" b="b"/>
            <a:pathLst>
              <a:path h="166369">
                <a:moveTo>
                  <a:pt x="0" y="165984"/>
                </a:moveTo>
                <a:lnTo>
                  <a:pt x="0" y="0"/>
                </a:lnTo>
              </a:path>
            </a:pathLst>
          </a:custGeom>
          <a:ln w="28574">
            <a:solidFill>
              <a:srgbClr val="0A8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7053839" y="4622479"/>
            <a:ext cx="549910" cy="160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b="1" dirty="0">
                <a:latin typeface="Tahoma"/>
                <a:cs typeface="Tahoma"/>
              </a:rPr>
              <a:t>2ª</a:t>
            </a:r>
            <a:r>
              <a:rPr sz="1050" b="1" spc="40" dirty="0">
                <a:latin typeface="Times New Roman"/>
                <a:cs typeface="Times New Roman"/>
              </a:rPr>
              <a:t> </a:t>
            </a:r>
            <a:r>
              <a:rPr sz="1050" b="1" dirty="0">
                <a:latin typeface="Tahoma"/>
                <a:cs typeface="Tahoma"/>
              </a:rPr>
              <a:t>D</a:t>
            </a:r>
            <a:r>
              <a:rPr sz="1050" b="1" spc="-5" dirty="0">
                <a:latin typeface="Tahoma"/>
                <a:cs typeface="Tahoma"/>
              </a:rPr>
              <a:t>os</a:t>
            </a:r>
            <a:r>
              <a:rPr sz="1050" b="1" dirty="0">
                <a:latin typeface="Tahoma"/>
                <a:cs typeface="Tahoma"/>
              </a:rPr>
              <a:t>e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423791" y="4923225"/>
            <a:ext cx="1399540" cy="160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i="1" spc="-5" dirty="0">
                <a:latin typeface="Calibri"/>
                <a:cs typeface="Calibri"/>
              </a:rPr>
              <a:t>Fon</a:t>
            </a:r>
            <a:r>
              <a:rPr sz="1050" i="1" spc="-10" dirty="0">
                <a:latin typeface="Calibri"/>
                <a:cs typeface="Calibri"/>
              </a:rPr>
              <a:t>t</a:t>
            </a:r>
            <a:r>
              <a:rPr sz="1050" i="1" dirty="0">
                <a:latin typeface="Calibri"/>
                <a:cs typeface="Calibri"/>
              </a:rPr>
              <a:t>e:</a:t>
            </a:r>
            <a:r>
              <a:rPr sz="1050" i="1" spc="-35" dirty="0">
                <a:latin typeface="Times New Roman"/>
                <a:cs typeface="Times New Roman"/>
              </a:rPr>
              <a:t> </a:t>
            </a:r>
            <a:r>
              <a:rPr sz="1050" i="1" spc="-5" dirty="0">
                <a:latin typeface="Calibri"/>
                <a:cs typeface="Calibri"/>
              </a:rPr>
              <a:t>p</a:t>
            </a:r>
            <a:r>
              <a:rPr sz="1050" i="1" spc="-10" dirty="0">
                <a:latin typeface="Calibri"/>
                <a:cs typeface="Calibri"/>
              </a:rPr>
              <a:t>n</a:t>
            </a:r>
            <a:r>
              <a:rPr sz="1050" i="1" dirty="0">
                <a:latin typeface="Calibri"/>
                <a:cs typeface="Calibri"/>
              </a:rPr>
              <a:t>i</a:t>
            </a:r>
            <a:r>
              <a:rPr sz="1050" i="1" spc="-10" dirty="0">
                <a:latin typeface="Calibri"/>
                <a:cs typeface="Calibri"/>
              </a:rPr>
              <a:t>.</a:t>
            </a:r>
            <a:r>
              <a:rPr sz="1050" i="1" spc="-5" dirty="0">
                <a:latin typeface="Calibri"/>
                <a:cs typeface="Calibri"/>
              </a:rPr>
              <a:t>d</a:t>
            </a:r>
            <a:r>
              <a:rPr sz="1050" i="1" spc="-10" dirty="0">
                <a:latin typeface="Calibri"/>
                <a:cs typeface="Calibri"/>
              </a:rPr>
              <a:t>at</a:t>
            </a:r>
            <a:r>
              <a:rPr sz="1050" i="1" spc="-5" dirty="0">
                <a:latin typeface="Calibri"/>
                <a:cs typeface="Calibri"/>
              </a:rPr>
              <a:t>a</a:t>
            </a:r>
            <a:r>
              <a:rPr sz="1050" i="1" spc="-10" dirty="0">
                <a:latin typeface="Calibri"/>
                <a:cs typeface="Calibri"/>
              </a:rPr>
              <a:t>s</a:t>
            </a:r>
            <a:r>
              <a:rPr sz="1050" i="1" spc="-5" dirty="0">
                <a:latin typeface="Calibri"/>
                <a:cs typeface="Calibri"/>
              </a:rPr>
              <a:t>u</a:t>
            </a:r>
            <a:r>
              <a:rPr sz="1050" i="1" spc="-10" dirty="0">
                <a:latin typeface="Calibri"/>
                <a:cs typeface="Calibri"/>
              </a:rPr>
              <a:t>s</a:t>
            </a:r>
            <a:r>
              <a:rPr sz="1050" i="1" spc="-5" dirty="0">
                <a:latin typeface="Calibri"/>
                <a:cs typeface="Calibri"/>
              </a:rPr>
              <a:t>.</a:t>
            </a:r>
            <a:r>
              <a:rPr sz="1050" i="1" spc="-10" dirty="0">
                <a:latin typeface="Calibri"/>
                <a:cs typeface="Calibri"/>
              </a:rPr>
              <a:t>g</a:t>
            </a:r>
            <a:r>
              <a:rPr sz="1050" i="1" spc="-5" dirty="0">
                <a:latin typeface="Calibri"/>
                <a:cs typeface="Calibri"/>
              </a:rPr>
              <a:t>ov.</a:t>
            </a:r>
            <a:r>
              <a:rPr sz="1050" i="1" spc="-10" dirty="0">
                <a:latin typeface="Calibri"/>
                <a:cs typeface="Calibri"/>
              </a:rPr>
              <a:t>b</a:t>
            </a:r>
            <a:r>
              <a:rPr sz="1050" i="1" dirty="0">
                <a:latin typeface="Calibri"/>
                <a:cs typeface="Calibri"/>
              </a:rPr>
              <a:t>r</a:t>
            </a:r>
            <a:endParaRPr sz="10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524"/>
            <a:ext cx="9143999" cy="51419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95957" y="1873998"/>
            <a:ext cx="2862580" cy="584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409575">
              <a:lnSpc>
                <a:spcPct val="100000"/>
              </a:lnSpc>
            </a:pPr>
            <a:r>
              <a:rPr sz="2000" b="1" spc="-5" dirty="0">
                <a:solidFill>
                  <a:srgbClr val="0A8FFF"/>
                </a:solidFill>
                <a:latin typeface="Tahoma"/>
                <a:cs typeface="Tahoma"/>
              </a:rPr>
              <a:t>Inseri</a:t>
            </a:r>
            <a:r>
              <a:rPr sz="2000" b="1" dirty="0">
                <a:solidFill>
                  <a:srgbClr val="0A8FFF"/>
                </a:solidFill>
                <a:latin typeface="Tahoma"/>
                <a:cs typeface="Tahoma"/>
              </a:rPr>
              <a:t>r</a:t>
            </a:r>
            <a:r>
              <a:rPr sz="2000" b="1" spc="60" dirty="0">
                <a:solidFill>
                  <a:srgbClr val="0A8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A8FFF"/>
                </a:solidFill>
                <a:latin typeface="Tahoma"/>
                <a:cs typeface="Tahoma"/>
              </a:rPr>
              <a:t>vídeo</a:t>
            </a:r>
            <a:r>
              <a:rPr sz="2000" b="1" spc="80" dirty="0">
                <a:solidFill>
                  <a:srgbClr val="0A8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0A8FFF"/>
                </a:solidFill>
                <a:latin typeface="Tahoma"/>
                <a:cs typeface="Tahoma"/>
              </a:rPr>
              <a:t>da</a:t>
            </a:r>
            <a:r>
              <a:rPr sz="2000" b="1" spc="-5" dirty="0">
                <a:solidFill>
                  <a:srgbClr val="0A8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0A8FFF"/>
                </a:solidFill>
                <a:latin typeface="Tahoma"/>
                <a:cs typeface="Tahoma"/>
              </a:rPr>
              <a:t>campanh</a:t>
            </a:r>
            <a:r>
              <a:rPr sz="2000" b="1" dirty="0">
                <a:solidFill>
                  <a:srgbClr val="0A8FFF"/>
                </a:solidFill>
                <a:latin typeface="Tahoma"/>
                <a:cs typeface="Tahoma"/>
              </a:rPr>
              <a:t>a</a:t>
            </a:r>
            <a:r>
              <a:rPr sz="2000" b="1" spc="80" dirty="0">
                <a:solidFill>
                  <a:srgbClr val="0A8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0A8FFF"/>
                </a:solidFill>
                <a:latin typeface="Tahoma"/>
                <a:cs typeface="Tahoma"/>
              </a:rPr>
              <a:t>pu</a:t>
            </a:r>
            <a:r>
              <a:rPr sz="2000" b="1" dirty="0">
                <a:solidFill>
                  <a:srgbClr val="0A8FFF"/>
                </a:solidFill>
                <a:latin typeface="Tahoma"/>
                <a:cs typeface="Tahoma"/>
              </a:rPr>
              <a:t>bl</a:t>
            </a:r>
            <a:r>
              <a:rPr sz="2000" b="1" spc="-10" dirty="0">
                <a:solidFill>
                  <a:srgbClr val="0A8FFF"/>
                </a:solidFill>
                <a:latin typeface="Tahoma"/>
                <a:cs typeface="Tahoma"/>
              </a:rPr>
              <a:t>i</a:t>
            </a:r>
            <a:r>
              <a:rPr sz="2000" b="1" spc="-5" dirty="0">
                <a:solidFill>
                  <a:srgbClr val="0A8FFF"/>
                </a:solidFill>
                <a:latin typeface="Tahoma"/>
                <a:cs typeface="Tahoma"/>
              </a:rPr>
              <a:t>ci</a:t>
            </a:r>
            <a:r>
              <a:rPr sz="2000" b="1" spc="-10" dirty="0">
                <a:solidFill>
                  <a:srgbClr val="0A8FFF"/>
                </a:solidFill>
                <a:latin typeface="Tahoma"/>
                <a:cs typeface="Tahoma"/>
              </a:rPr>
              <a:t>t</a:t>
            </a:r>
            <a:r>
              <a:rPr sz="2000" b="1" dirty="0">
                <a:solidFill>
                  <a:srgbClr val="0A8FFF"/>
                </a:solidFill>
                <a:latin typeface="Tahoma"/>
                <a:cs typeface="Tahoma"/>
              </a:rPr>
              <a:t>á</a:t>
            </a:r>
            <a:r>
              <a:rPr sz="2000" b="1" spc="-10" dirty="0">
                <a:solidFill>
                  <a:srgbClr val="0A8FFF"/>
                </a:solidFill>
                <a:latin typeface="Tahoma"/>
                <a:cs typeface="Tahoma"/>
              </a:rPr>
              <a:t>r</a:t>
            </a:r>
            <a:r>
              <a:rPr sz="2000" b="1" dirty="0">
                <a:solidFill>
                  <a:srgbClr val="0A8FFF"/>
                </a:solidFill>
                <a:latin typeface="Tahoma"/>
                <a:cs typeface="Tahoma"/>
              </a:rPr>
              <a:t>ia</a:t>
            </a:r>
            <a:endParaRPr sz="2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12316" y="1636522"/>
            <a:ext cx="4117975" cy="711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425"/>
              </a:lnSpc>
            </a:pPr>
            <a:r>
              <a:rPr sz="5400" b="1" spc="-5" dirty="0">
                <a:solidFill>
                  <a:srgbClr val="FFFFFF"/>
                </a:solidFill>
                <a:latin typeface="Tahoma"/>
                <a:cs typeface="Tahoma"/>
              </a:rPr>
              <a:t>OBR</a:t>
            </a:r>
            <a:r>
              <a:rPr sz="5400" b="1" spc="10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5400" b="1" spc="-45" dirty="0">
                <a:solidFill>
                  <a:srgbClr val="FFFFFF"/>
                </a:solidFill>
                <a:latin typeface="Tahoma"/>
                <a:cs typeface="Tahoma"/>
              </a:rPr>
              <a:t>GADO!</a:t>
            </a:r>
            <a:endParaRPr sz="5400">
              <a:latin typeface="Tahoma"/>
              <a:cs typeface="Tahom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516233" y="3369945"/>
            <a:ext cx="2111630" cy="6095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526670" y="3707294"/>
            <a:ext cx="979145" cy="8734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289434" y="34305"/>
            <a:ext cx="1607311" cy="18017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8832" y="2630296"/>
            <a:ext cx="1980245" cy="202946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73458" y="2032266"/>
            <a:ext cx="1872614" cy="2323465"/>
          </a:xfrm>
          <a:custGeom>
            <a:avLst/>
            <a:gdLst/>
            <a:ahLst/>
            <a:cxnLst/>
            <a:rect l="l" t="t" r="r" b="b"/>
            <a:pathLst>
              <a:path w="1872615" h="2323465">
                <a:moveTo>
                  <a:pt x="0" y="2322956"/>
                </a:moveTo>
                <a:lnTo>
                  <a:pt x="1872614" y="2322956"/>
                </a:lnTo>
                <a:lnTo>
                  <a:pt x="1872614" y="0"/>
                </a:lnTo>
                <a:lnTo>
                  <a:pt x="0" y="0"/>
                </a:lnTo>
                <a:lnTo>
                  <a:pt x="0" y="2322956"/>
                </a:lnTo>
                <a:close/>
              </a:path>
            </a:pathLst>
          </a:custGeom>
          <a:ln w="28574">
            <a:solidFill>
              <a:srgbClr val="6B0F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867539" y="2161876"/>
            <a:ext cx="1847850" cy="2300605"/>
          </a:xfrm>
          <a:custGeom>
            <a:avLst/>
            <a:gdLst/>
            <a:ahLst/>
            <a:cxnLst/>
            <a:rect l="l" t="t" r="r" b="b"/>
            <a:pathLst>
              <a:path w="1847850" h="2300604">
                <a:moveTo>
                  <a:pt x="0" y="2300096"/>
                </a:moveTo>
                <a:lnTo>
                  <a:pt x="1847849" y="2300096"/>
                </a:lnTo>
                <a:lnTo>
                  <a:pt x="1847849" y="0"/>
                </a:lnTo>
                <a:lnTo>
                  <a:pt x="0" y="0"/>
                </a:lnTo>
                <a:lnTo>
                  <a:pt x="0" y="2300096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781946" y="1440430"/>
            <a:ext cx="1880235" cy="2177415"/>
          </a:xfrm>
          <a:custGeom>
            <a:avLst/>
            <a:gdLst/>
            <a:ahLst/>
            <a:cxnLst/>
            <a:rect l="l" t="t" r="r" b="b"/>
            <a:pathLst>
              <a:path w="1880234" h="2177415">
                <a:moveTo>
                  <a:pt x="0" y="2177296"/>
                </a:moveTo>
                <a:lnTo>
                  <a:pt x="1880103" y="2177296"/>
                </a:lnTo>
                <a:lnTo>
                  <a:pt x="1880103" y="0"/>
                </a:lnTo>
                <a:lnTo>
                  <a:pt x="0" y="0"/>
                </a:lnTo>
                <a:lnTo>
                  <a:pt x="0" y="2177296"/>
                </a:lnTo>
                <a:close/>
              </a:path>
            </a:pathLst>
          </a:custGeom>
          <a:ln w="28574">
            <a:solidFill>
              <a:srgbClr val="6B0F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678557" y="1587758"/>
            <a:ext cx="1855470" cy="2155825"/>
          </a:xfrm>
          <a:custGeom>
            <a:avLst/>
            <a:gdLst/>
            <a:ahLst/>
            <a:cxnLst/>
            <a:rect l="l" t="t" r="r" b="b"/>
            <a:pathLst>
              <a:path w="1855470" h="2155825">
                <a:moveTo>
                  <a:pt x="0" y="2155816"/>
                </a:moveTo>
                <a:lnTo>
                  <a:pt x="1855351" y="2155816"/>
                </a:lnTo>
                <a:lnTo>
                  <a:pt x="1855351" y="0"/>
                </a:lnTo>
                <a:lnTo>
                  <a:pt x="0" y="0"/>
                </a:lnTo>
                <a:lnTo>
                  <a:pt x="0" y="2155816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576072" y="2027563"/>
            <a:ext cx="1864360" cy="2317750"/>
          </a:xfrm>
          <a:custGeom>
            <a:avLst/>
            <a:gdLst/>
            <a:ahLst/>
            <a:cxnLst/>
            <a:rect l="l" t="t" r="r" b="b"/>
            <a:pathLst>
              <a:path w="1864360" h="2317750">
                <a:moveTo>
                  <a:pt x="0" y="2317622"/>
                </a:moveTo>
                <a:lnTo>
                  <a:pt x="1864101" y="2317622"/>
                </a:lnTo>
                <a:lnTo>
                  <a:pt x="1864101" y="0"/>
                </a:lnTo>
                <a:lnTo>
                  <a:pt x="0" y="0"/>
                </a:lnTo>
                <a:lnTo>
                  <a:pt x="0" y="2317622"/>
                </a:lnTo>
                <a:close/>
              </a:path>
            </a:pathLst>
          </a:custGeom>
          <a:ln w="28574">
            <a:solidFill>
              <a:srgbClr val="6B0F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472689" y="2174830"/>
            <a:ext cx="1839595" cy="2287270"/>
          </a:xfrm>
          <a:custGeom>
            <a:avLst/>
            <a:gdLst/>
            <a:ahLst/>
            <a:cxnLst/>
            <a:rect l="l" t="t" r="r" b="b"/>
            <a:pathLst>
              <a:path w="1839595" h="2287270">
                <a:moveTo>
                  <a:pt x="0" y="2287142"/>
                </a:moveTo>
                <a:lnTo>
                  <a:pt x="1839599" y="2287142"/>
                </a:lnTo>
                <a:lnTo>
                  <a:pt x="1839599" y="0"/>
                </a:lnTo>
                <a:lnTo>
                  <a:pt x="0" y="0"/>
                </a:lnTo>
                <a:lnTo>
                  <a:pt x="0" y="2287142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33186" y="1441704"/>
            <a:ext cx="1859914" cy="2306955"/>
          </a:xfrm>
          <a:custGeom>
            <a:avLst/>
            <a:gdLst/>
            <a:ahLst/>
            <a:cxnLst/>
            <a:rect l="l" t="t" r="r" b="b"/>
            <a:pathLst>
              <a:path w="1859914" h="2306954">
                <a:moveTo>
                  <a:pt x="0" y="2306573"/>
                </a:moveTo>
                <a:lnTo>
                  <a:pt x="1859792" y="2306573"/>
                </a:lnTo>
                <a:lnTo>
                  <a:pt x="1859792" y="0"/>
                </a:lnTo>
                <a:lnTo>
                  <a:pt x="0" y="0"/>
                </a:lnTo>
                <a:lnTo>
                  <a:pt x="0" y="2306573"/>
                </a:lnTo>
                <a:close/>
              </a:path>
            </a:pathLst>
          </a:custGeom>
          <a:ln w="28574">
            <a:solidFill>
              <a:srgbClr val="6B0F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29814" y="1589020"/>
            <a:ext cx="1835150" cy="2276475"/>
          </a:xfrm>
          <a:custGeom>
            <a:avLst/>
            <a:gdLst/>
            <a:ahLst/>
            <a:cxnLst/>
            <a:rect l="l" t="t" r="r" b="b"/>
            <a:pathLst>
              <a:path w="1835150" h="2276475">
                <a:moveTo>
                  <a:pt x="0" y="2276225"/>
                </a:moveTo>
                <a:lnTo>
                  <a:pt x="1835158" y="2276225"/>
                </a:lnTo>
                <a:lnTo>
                  <a:pt x="1835158" y="0"/>
                </a:lnTo>
                <a:lnTo>
                  <a:pt x="0" y="0"/>
                </a:lnTo>
                <a:lnTo>
                  <a:pt x="0" y="2276225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73766" y="2041493"/>
            <a:ext cx="1398270" cy="1557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4999"/>
              </a:lnSpc>
            </a:pPr>
            <a:r>
              <a:rPr sz="1300" spc="-10" dirty="0">
                <a:latin typeface="Tahoma"/>
                <a:cs typeface="Tahoma"/>
              </a:rPr>
              <a:t>O</a:t>
            </a:r>
            <a:r>
              <a:rPr sz="1300" spc="85" dirty="0">
                <a:latin typeface="Times New Roman"/>
                <a:cs typeface="Times New Roman"/>
              </a:rPr>
              <a:t> </a:t>
            </a:r>
            <a:r>
              <a:rPr sz="1300" spc="-15" dirty="0">
                <a:latin typeface="Tahoma"/>
                <a:cs typeface="Tahoma"/>
              </a:rPr>
              <a:t>suc</a:t>
            </a:r>
            <a:r>
              <a:rPr sz="1300" spc="-10" dirty="0">
                <a:latin typeface="Tahoma"/>
                <a:cs typeface="Tahoma"/>
              </a:rPr>
              <a:t>e</a:t>
            </a:r>
            <a:r>
              <a:rPr sz="1300" spc="-15" dirty="0">
                <a:latin typeface="Tahoma"/>
                <a:cs typeface="Tahoma"/>
              </a:rPr>
              <a:t>ss</a:t>
            </a:r>
            <a:r>
              <a:rPr sz="1300" spc="-10" dirty="0">
                <a:latin typeface="Tahoma"/>
                <a:cs typeface="Tahoma"/>
              </a:rPr>
              <a:t>o</a:t>
            </a:r>
            <a:r>
              <a:rPr sz="1300" spc="95" dirty="0">
                <a:latin typeface="Times New Roman"/>
                <a:cs typeface="Times New Roman"/>
              </a:rPr>
              <a:t> </a:t>
            </a:r>
            <a:r>
              <a:rPr sz="1300" spc="-10" dirty="0">
                <a:latin typeface="Tahoma"/>
                <a:cs typeface="Tahoma"/>
              </a:rPr>
              <a:t>d</a:t>
            </a:r>
            <a:r>
              <a:rPr sz="1300" spc="-5" dirty="0">
                <a:latin typeface="Tahoma"/>
                <a:cs typeface="Tahoma"/>
              </a:rPr>
              <a:t>a</a:t>
            </a:r>
            <a:r>
              <a:rPr sz="1300" spc="-10" dirty="0">
                <a:latin typeface="Tahoma"/>
                <a:cs typeface="Tahoma"/>
              </a:rPr>
              <a:t>s</a:t>
            </a:r>
            <a:r>
              <a:rPr sz="1300" spc="-5" dirty="0">
                <a:latin typeface="Times New Roman"/>
                <a:cs typeface="Times New Roman"/>
              </a:rPr>
              <a:t> </a:t>
            </a:r>
            <a:r>
              <a:rPr sz="1300" spc="-10" dirty="0">
                <a:latin typeface="Tahoma"/>
                <a:cs typeface="Tahoma"/>
              </a:rPr>
              <a:t>açõ</a:t>
            </a:r>
            <a:r>
              <a:rPr sz="1300" spc="-15" dirty="0">
                <a:latin typeface="Tahoma"/>
                <a:cs typeface="Tahoma"/>
              </a:rPr>
              <a:t>e</a:t>
            </a:r>
            <a:r>
              <a:rPr sz="1300" spc="-10" dirty="0">
                <a:latin typeface="Tahoma"/>
                <a:cs typeface="Tahoma"/>
              </a:rPr>
              <a:t>s</a:t>
            </a:r>
            <a:r>
              <a:rPr sz="1300" spc="80" dirty="0">
                <a:latin typeface="Times New Roman"/>
                <a:cs typeface="Times New Roman"/>
              </a:rPr>
              <a:t> </a:t>
            </a:r>
            <a:r>
              <a:rPr sz="1300" spc="-5" dirty="0">
                <a:latin typeface="Tahoma"/>
                <a:cs typeface="Tahoma"/>
              </a:rPr>
              <a:t>d</a:t>
            </a:r>
            <a:r>
              <a:rPr sz="1300" spc="-10" dirty="0">
                <a:latin typeface="Tahoma"/>
                <a:cs typeface="Tahoma"/>
              </a:rPr>
              <a:t>e</a:t>
            </a:r>
            <a:r>
              <a:rPr sz="1300" spc="-5" dirty="0">
                <a:latin typeface="Times New Roman"/>
                <a:cs typeface="Times New Roman"/>
              </a:rPr>
              <a:t> </a:t>
            </a:r>
            <a:r>
              <a:rPr sz="1300" spc="-5" dirty="0">
                <a:latin typeface="Tahoma"/>
                <a:cs typeface="Tahoma"/>
              </a:rPr>
              <a:t>i</a:t>
            </a:r>
            <a:r>
              <a:rPr sz="1300" spc="-10" dirty="0">
                <a:latin typeface="Tahoma"/>
                <a:cs typeface="Tahoma"/>
              </a:rPr>
              <a:t>mu</a:t>
            </a:r>
            <a:r>
              <a:rPr sz="1300" spc="-20" dirty="0">
                <a:latin typeface="Tahoma"/>
                <a:cs typeface="Tahoma"/>
              </a:rPr>
              <a:t>n</a:t>
            </a:r>
            <a:r>
              <a:rPr sz="1300" spc="-5" dirty="0">
                <a:latin typeface="Tahoma"/>
                <a:cs typeface="Tahoma"/>
              </a:rPr>
              <a:t>iza</a:t>
            </a:r>
            <a:r>
              <a:rPr sz="1300" spc="-15" dirty="0">
                <a:latin typeface="Tahoma"/>
                <a:cs typeface="Tahoma"/>
              </a:rPr>
              <a:t>ç</a:t>
            </a:r>
            <a:r>
              <a:rPr sz="1300" spc="-5" dirty="0">
                <a:latin typeface="Tahoma"/>
                <a:cs typeface="Tahoma"/>
              </a:rPr>
              <a:t>ã</a:t>
            </a:r>
            <a:r>
              <a:rPr sz="1300" spc="-10" dirty="0">
                <a:latin typeface="Tahoma"/>
                <a:cs typeface="Tahoma"/>
              </a:rPr>
              <a:t>o</a:t>
            </a:r>
            <a:r>
              <a:rPr sz="1300" spc="95" dirty="0">
                <a:latin typeface="Times New Roman"/>
                <a:cs typeface="Times New Roman"/>
              </a:rPr>
              <a:t> </a:t>
            </a:r>
            <a:r>
              <a:rPr sz="1300" spc="-15" dirty="0">
                <a:latin typeface="Tahoma"/>
                <a:cs typeface="Tahoma"/>
              </a:rPr>
              <a:t>c</a:t>
            </a:r>
            <a:r>
              <a:rPr sz="1300" spc="-5" dirty="0">
                <a:latin typeface="Tahoma"/>
                <a:cs typeface="Tahoma"/>
              </a:rPr>
              <a:t>a</a:t>
            </a:r>
            <a:r>
              <a:rPr sz="1300" spc="-10" dirty="0">
                <a:latin typeface="Tahoma"/>
                <a:cs typeface="Tahoma"/>
              </a:rPr>
              <a:t>u</a:t>
            </a:r>
            <a:r>
              <a:rPr sz="1300" spc="-20" dirty="0">
                <a:latin typeface="Tahoma"/>
                <a:cs typeface="Tahoma"/>
              </a:rPr>
              <a:t>s</a:t>
            </a:r>
            <a:r>
              <a:rPr sz="1300" spc="-10" dirty="0">
                <a:latin typeface="Tahoma"/>
                <a:cs typeface="Tahoma"/>
              </a:rPr>
              <a:t>ou</a:t>
            </a:r>
            <a:r>
              <a:rPr sz="1300" spc="-5" dirty="0">
                <a:latin typeface="Times New Roman"/>
                <a:cs typeface="Times New Roman"/>
              </a:rPr>
              <a:t> </a:t>
            </a:r>
            <a:r>
              <a:rPr sz="1300" spc="-10" dirty="0">
                <a:latin typeface="Tahoma"/>
                <a:cs typeface="Tahoma"/>
              </a:rPr>
              <a:t>fa</a:t>
            </a:r>
            <a:r>
              <a:rPr sz="1300" dirty="0">
                <a:latin typeface="Tahoma"/>
                <a:cs typeface="Tahoma"/>
              </a:rPr>
              <a:t>l</a:t>
            </a:r>
            <a:r>
              <a:rPr sz="1300" spc="-15" dirty="0">
                <a:latin typeface="Tahoma"/>
                <a:cs typeface="Tahoma"/>
              </a:rPr>
              <a:t>s</a:t>
            </a:r>
            <a:r>
              <a:rPr sz="1300" spc="-10" dirty="0">
                <a:latin typeface="Tahoma"/>
                <a:cs typeface="Tahoma"/>
              </a:rPr>
              <a:t>a</a:t>
            </a:r>
            <a:r>
              <a:rPr sz="1300" spc="95" dirty="0">
                <a:latin typeface="Times New Roman"/>
                <a:cs typeface="Times New Roman"/>
              </a:rPr>
              <a:t> </a:t>
            </a:r>
            <a:r>
              <a:rPr sz="1300" spc="-15" dirty="0">
                <a:latin typeface="Tahoma"/>
                <a:cs typeface="Tahoma"/>
              </a:rPr>
              <a:t>sens</a:t>
            </a:r>
            <a:r>
              <a:rPr sz="1300" spc="-10" dirty="0">
                <a:latin typeface="Tahoma"/>
                <a:cs typeface="Tahoma"/>
              </a:rPr>
              <a:t>ação</a:t>
            </a:r>
            <a:r>
              <a:rPr sz="1300" spc="100" dirty="0">
                <a:latin typeface="Times New Roman"/>
                <a:cs typeface="Times New Roman"/>
              </a:rPr>
              <a:t> </a:t>
            </a:r>
            <a:r>
              <a:rPr sz="1300" spc="-10" dirty="0">
                <a:latin typeface="Tahoma"/>
                <a:cs typeface="Tahoma"/>
              </a:rPr>
              <a:t>de</a:t>
            </a:r>
            <a:r>
              <a:rPr sz="1300" spc="-5" dirty="0">
                <a:latin typeface="Times New Roman"/>
                <a:cs typeface="Times New Roman"/>
              </a:rPr>
              <a:t> </a:t>
            </a:r>
            <a:r>
              <a:rPr sz="1300" spc="-10" dirty="0">
                <a:latin typeface="Tahoma"/>
                <a:cs typeface="Tahoma"/>
              </a:rPr>
              <a:t>que</a:t>
            </a:r>
            <a:r>
              <a:rPr sz="1300" spc="80" dirty="0">
                <a:latin typeface="Times New Roman"/>
                <a:cs typeface="Times New Roman"/>
              </a:rPr>
              <a:t> </a:t>
            </a:r>
            <a:r>
              <a:rPr sz="1300" spc="-10" dirty="0">
                <a:latin typeface="Tahoma"/>
                <a:cs typeface="Tahoma"/>
              </a:rPr>
              <a:t>não</a:t>
            </a:r>
            <a:r>
              <a:rPr sz="1300" spc="95" dirty="0">
                <a:latin typeface="Times New Roman"/>
                <a:cs typeface="Times New Roman"/>
              </a:rPr>
              <a:t> </a:t>
            </a:r>
            <a:r>
              <a:rPr sz="1300" spc="-10" dirty="0">
                <a:latin typeface="Tahoma"/>
                <a:cs typeface="Tahoma"/>
              </a:rPr>
              <a:t>há</a:t>
            </a:r>
            <a:r>
              <a:rPr sz="1300" spc="90" dirty="0">
                <a:latin typeface="Times New Roman"/>
                <a:cs typeface="Times New Roman"/>
              </a:rPr>
              <a:t> </a:t>
            </a:r>
            <a:r>
              <a:rPr sz="1300" spc="-15" dirty="0">
                <a:latin typeface="Tahoma"/>
                <a:cs typeface="Tahoma"/>
              </a:rPr>
              <a:t>m</a:t>
            </a:r>
            <a:r>
              <a:rPr sz="1300" spc="-5" dirty="0">
                <a:latin typeface="Tahoma"/>
                <a:cs typeface="Tahoma"/>
              </a:rPr>
              <a:t>ais</a:t>
            </a:r>
            <a:r>
              <a:rPr sz="1300" spc="-5" dirty="0">
                <a:latin typeface="Times New Roman"/>
                <a:cs typeface="Times New Roman"/>
              </a:rPr>
              <a:t> </a:t>
            </a:r>
            <a:r>
              <a:rPr sz="1300" spc="-10" dirty="0">
                <a:latin typeface="Tahoma"/>
                <a:cs typeface="Tahoma"/>
              </a:rPr>
              <a:t>nece</a:t>
            </a:r>
            <a:r>
              <a:rPr sz="1300" spc="-15" dirty="0">
                <a:latin typeface="Tahoma"/>
                <a:cs typeface="Tahoma"/>
              </a:rPr>
              <a:t>ss</a:t>
            </a:r>
            <a:r>
              <a:rPr sz="1300" spc="-5" dirty="0">
                <a:latin typeface="Tahoma"/>
                <a:cs typeface="Tahoma"/>
              </a:rPr>
              <a:t>id</a:t>
            </a:r>
            <a:r>
              <a:rPr sz="1300" spc="-10" dirty="0">
                <a:latin typeface="Tahoma"/>
                <a:cs typeface="Tahoma"/>
              </a:rPr>
              <a:t>a</a:t>
            </a:r>
            <a:r>
              <a:rPr sz="1300" spc="-5" dirty="0">
                <a:latin typeface="Tahoma"/>
                <a:cs typeface="Tahoma"/>
              </a:rPr>
              <a:t>d</a:t>
            </a:r>
            <a:r>
              <a:rPr sz="1300" spc="-10" dirty="0">
                <a:latin typeface="Tahoma"/>
                <a:cs typeface="Tahoma"/>
              </a:rPr>
              <a:t>e</a:t>
            </a:r>
            <a:r>
              <a:rPr sz="1300" spc="100" dirty="0">
                <a:latin typeface="Times New Roman"/>
                <a:cs typeface="Times New Roman"/>
              </a:rPr>
              <a:t> </a:t>
            </a:r>
            <a:r>
              <a:rPr sz="1300" spc="-10" dirty="0">
                <a:latin typeface="Tahoma"/>
                <a:cs typeface="Tahoma"/>
              </a:rPr>
              <a:t>de</a:t>
            </a:r>
            <a:r>
              <a:rPr sz="1300" spc="80" dirty="0">
                <a:latin typeface="Times New Roman"/>
                <a:cs typeface="Times New Roman"/>
              </a:rPr>
              <a:t> </a:t>
            </a:r>
            <a:r>
              <a:rPr sz="1300" spc="-15" dirty="0">
                <a:latin typeface="Tahoma"/>
                <a:cs typeface="Tahoma"/>
              </a:rPr>
              <a:t>se</a:t>
            </a:r>
            <a:r>
              <a:rPr sz="1300" spc="-10" dirty="0">
                <a:latin typeface="Times New Roman"/>
                <a:cs typeface="Times New Roman"/>
              </a:rPr>
              <a:t> </a:t>
            </a:r>
            <a:r>
              <a:rPr sz="1300" spc="-10" dirty="0">
                <a:latin typeface="Tahoma"/>
                <a:cs typeface="Tahoma"/>
              </a:rPr>
              <a:t>v</a:t>
            </a:r>
            <a:r>
              <a:rPr sz="1300" spc="-5" dirty="0">
                <a:latin typeface="Tahoma"/>
                <a:cs typeface="Tahoma"/>
              </a:rPr>
              <a:t>a</a:t>
            </a:r>
            <a:r>
              <a:rPr sz="1300" spc="-15" dirty="0">
                <a:latin typeface="Tahoma"/>
                <a:cs typeface="Tahoma"/>
              </a:rPr>
              <a:t>c</a:t>
            </a:r>
            <a:r>
              <a:rPr sz="1300" spc="-10" dirty="0">
                <a:latin typeface="Tahoma"/>
                <a:cs typeface="Tahoma"/>
              </a:rPr>
              <a:t>inar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906140" y="2034769"/>
            <a:ext cx="1369695" cy="1330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5100"/>
              </a:lnSpc>
            </a:pPr>
            <a:r>
              <a:rPr sz="1300" spc="-15" dirty="0">
                <a:latin typeface="Tahoma"/>
                <a:cs typeface="Tahoma"/>
              </a:rPr>
              <a:t>H</a:t>
            </a:r>
            <a:r>
              <a:rPr sz="1300" spc="-5" dirty="0">
                <a:latin typeface="Tahoma"/>
                <a:cs typeface="Tahoma"/>
              </a:rPr>
              <a:t>o</a:t>
            </a:r>
            <a:r>
              <a:rPr sz="1300" spc="-10" dirty="0">
                <a:latin typeface="Tahoma"/>
                <a:cs typeface="Tahoma"/>
              </a:rPr>
              <a:t>r</a:t>
            </a:r>
            <a:r>
              <a:rPr sz="1300" spc="-5" dirty="0">
                <a:latin typeface="Tahoma"/>
                <a:cs typeface="Tahoma"/>
              </a:rPr>
              <a:t>á</a:t>
            </a:r>
            <a:r>
              <a:rPr sz="1300" spc="-10" dirty="0">
                <a:latin typeface="Tahoma"/>
                <a:cs typeface="Tahoma"/>
              </a:rPr>
              <a:t>r</a:t>
            </a:r>
            <a:r>
              <a:rPr sz="1300" dirty="0">
                <a:latin typeface="Tahoma"/>
                <a:cs typeface="Tahoma"/>
              </a:rPr>
              <a:t>io</a:t>
            </a:r>
            <a:r>
              <a:rPr sz="1300" spc="-10" dirty="0">
                <a:latin typeface="Tahoma"/>
                <a:cs typeface="Tahoma"/>
              </a:rPr>
              <a:t>s</a:t>
            </a:r>
            <a:r>
              <a:rPr sz="1300" spc="55" dirty="0">
                <a:latin typeface="Times New Roman"/>
                <a:cs typeface="Times New Roman"/>
              </a:rPr>
              <a:t> </a:t>
            </a:r>
            <a:r>
              <a:rPr sz="1300" spc="-10" dirty="0">
                <a:latin typeface="Tahoma"/>
                <a:cs typeface="Tahoma"/>
              </a:rPr>
              <a:t>de</a:t>
            </a:r>
            <a:r>
              <a:rPr sz="1300" spc="-5" dirty="0">
                <a:latin typeface="Times New Roman"/>
                <a:cs typeface="Times New Roman"/>
              </a:rPr>
              <a:t> </a:t>
            </a:r>
            <a:r>
              <a:rPr sz="1300" spc="-10" dirty="0">
                <a:latin typeface="Tahoma"/>
                <a:cs typeface="Tahoma"/>
              </a:rPr>
              <a:t>funci</a:t>
            </a:r>
            <a:r>
              <a:rPr sz="1300" spc="-5" dirty="0">
                <a:latin typeface="Tahoma"/>
                <a:cs typeface="Tahoma"/>
              </a:rPr>
              <a:t>o</a:t>
            </a:r>
            <a:r>
              <a:rPr sz="1300" spc="-10" dirty="0">
                <a:latin typeface="Tahoma"/>
                <a:cs typeface="Tahoma"/>
              </a:rPr>
              <a:t>namento</a:t>
            </a:r>
            <a:r>
              <a:rPr sz="1300" spc="-5" dirty="0">
                <a:latin typeface="Times New Roman"/>
                <a:cs typeface="Times New Roman"/>
              </a:rPr>
              <a:t> </a:t>
            </a:r>
            <a:r>
              <a:rPr sz="1300" spc="-10" dirty="0">
                <a:latin typeface="Tahoma"/>
                <a:cs typeface="Tahoma"/>
              </a:rPr>
              <a:t>d</a:t>
            </a:r>
            <a:r>
              <a:rPr sz="1300" spc="-5" dirty="0">
                <a:latin typeface="Tahoma"/>
                <a:cs typeface="Tahoma"/>
              </a:rPr>
              <a:t>a</a:t>
            </a:r>
            <a:r>
              <a:rPr sz="1300" spc="-10" dirty="0">
                <a:latin typeface="Tahoma"/>
                <a:cs typeface="Tahoma"/>
              </a:rPr>
              <a:t>s</a:t>
            </a:r>
            <a:r>
              <a:rPr sz="1300" spc="80" dirty="0">
                <a:latin typeface="Times New Roman"/>
                <a:cs typeface="Times New Roman"/>
              </a:rPr>
              <a:t> </a:t>
            </a:r>
            <a:r>
              <a:rPr sz="1300" spc="-10" dirty="0">
                <a:latin typeface="Tahoma"/>
                <a:cs typeface="Tahoma"/>
              </a:rPr>
              <a:t>unid</a:t>
            </a:r>
            <a:r>
              <a:rPr sz="1300" spc="-5" dirty="0">
                <a:latin typeface="Tahoma"/>
                <a:cs typeface="Tahoma"/>
              </a:rPr>
              <a:t>a</a:t>
            </a:r>
            <a:r>
              <a:rPr sz="1300" spc="-10" dirty="0">
                <a:latin typeface="Tahoma"/>
                <a:cs typeface="Tahoma"/>
              </a:rPr>
              <a:t>des</a:t>
            </a:r>
            <a:r>
              <a:rPr sz="1300" spc="80" dirty="0">
                <a:latin typeface="Times New Roman"/>
                <a:cs typeface="Times New Roman"/>
              </a:rPr>
              <a:t> </a:t>
            </a:r>
            <a:r>
              <a:rPr sz="1300" spc="-5" dirty="0">
                <a:latin typeface="Tahoma"/>
                <a:cs typeface="Tahoma"/>
              </a:rPr>
              <a:t>d</a:t>
            </a:r>
            <a:r>
              <a:rPr sz="1300" spc="-10" dirty="0">
                <a:latin typeface="Tahoma"/>
                <a:cs typeface="Tahoma"/>
              </a:rPr>
              <a:t>e</a:t>
            </a:r>
            <a:r>
              <a:rPr sz="1300" spc="-5" dirty="0">
                <a:latin typeface="Times New Roman"/>
                <a:cs typeface="Times New Roman"/>
              </a:rPr>
              <a:t> </a:t>
            </a:r>
            <a:r>
              <a:rPr sz="1300" spc="-15" dirty="0">
                <a:latin typeface="Tahoma"/>
                <a:cs typeface="Tahoma"/>
              </a:rPr>
              <a:t>s</a:t>
            </a:r>
            <a:r>
              <a:rPr sz="1300" spc="-10" dirty="0">
                <a:latin typeface="Tahoma"/>
                <a:cs typeface="Tahoma"/>
              </a:rPr>
              <a:t>aúde</a:t>
            </a:r>
            <a:r>
              <a:rPr sz="1300" spc="-5" dirty="0">
                <a:latin typeface="Times New Roman"/>
                <a:cs typeface="Times New Roman"/>
              </a:rPr>
              <a:t> </a:t>
            </a:r>
            <a:r>
              <a:rPr sz="1300" spc="-10" dirty="0">
                <a:latin typeface="Tahoma"/>
                <a:cs typeface="Tahoma"/>
              </a:rPr>
              <a:t>in</a:t>
            </a:r>
            <a:r>
              <a:rPr sz="1300" spc="-5" dirty="0">
                <a:latin typeface="Tahoma"/>
                <a:cs typeface="Tahoma"/>
              </a:rPr>
              <a:t>co</a:t>
            </a:r>
            <a:r>
              <a:rPr sz="1300" spc="-10" dirty="0">
                <a:latin typeface="Tahoma"/>
                <a:cs typeface="Tahoma"/>
              </a:rPr>
              <a:t>mp</a:t>
            </a:r>
            <a:r>
              <a:rPr sz="1300" spc="-5" dirty="0">
                <a:latin typeface="Tahoma"/>
                <a:cs typeface="Tahoma"/>
              </a:rPr>
              <a:t>a</a:t>
            </a:r>
            <a:r>
              <a:rPr sz="1300" spc="-10" dirty="0">
                <a:latin typeface="Tahoma"/>
                <a:cs typeface="Tahoma"/>
              </a:rPr>
              <a:t>tí</a:t>
            </a:r>
            <a:r>
              <a:rPr sz="1300" spc="-5" dirty="0">
                <a:latin typeface="Tahoma"/>
                <a:cs typeface="Tahoma"/>
              </a:rPr>
              <a:t>v</a:t>
            </a:r>
            <a:r>
              <a:rPr sz="1300" spc="-10" dirty="0">
                <a:latin typeface="Tahoma"/>
                <a:cs typeface="Tahoma"/>
              </a:rPr>
              <a:t>eis</a:t>
            </a:r>
            <a:r>
              <a:rPr sz="1300" spc="80" dirty="0">
                <a:latin typeface="Times New Roman"/>
                <a:cs typeface="Times New Roman"/>
              </a:rPr>
              <a:t> </a:t>
            </a:r>
            <a:r>
              <a:rPr sz="1300" spc="-10" dirty="0">
                <a:latin typeface="Tahoma"/>
                <a:cs typeface="Tahoma"/>
              </a:rPr>
              <a:t>c</a:t>
            </a:r>
            <a:r>
              <a:rPr sz="1300" spc="-5" dirty="0">
                <a:latin typeface="Tahoma"/>
                <a:cs typeface="Tahoma"/>
              </a:rPr>
              <a:t>o</a:t>
            </a:r>
            <a:r>
              <a:rPr sz="1300" spc="-15" dirty="0">
                <a:latin typeface="Tahoma"/>
                <a:cs typeface="Tahoma"/>
              </a:rPr>
              <a:t>m</a:t>
            </a:r>
            <a:r>
              <a:rPr sz="1300" spc="-5" dirty="0">
                <a:latin typeface="Times New Roman"/>
                <a:cs typeface="Times New Roman"/>
              </a:rPr>
              <a:t> </a:t>
            </a:r>
            <a:r>
              <a:rPr sz="1300" spc="-5" dirty="0">
                <a:latin typeface="Tahoma"/>
                <a:cs typeface="Tahoma"/>
              </a:rPr>
              <a:t>a</a:t>
            </a:r>
            <a:r>
              <a:rPr sz="1300" spc="-10" dirty="0">
                <a:latin typeface="Tahoma"/>
                <a:cs typeface="Tahoma"/>
              </a:rPr>
              <a:t>s</a:t>
            </a:r>
            <a:r>
              <a:rPr sz="1300" spc="90" dirty="0">
                <a:latin typeface="Times New Roman"/>
                <a:cs typeface="Times New Roman"/>
              </a:rPr>
              <a:t> </a:t>
            </a:r>
            <a:r>
              <a:rPr sz="1300" spc="-10" dirty="0">
                <a:latin typeface="Tahoma"/>
                <a:cs typeface="Tahoma"/>
              </a:rPr>
              <a:t>n</a:t>
            </a:r>
            <a:r>
              <a:rPr sz="1300" spc="-5" dirty="0">
                <a:latin typeface="Tahoma"/>
                <a:cs typeface="Tahoma"/>
              </a:rPr>
              <a:t>o</a:t>
            </a:r>
            <a:r>
              <a:rPr sz="1300" spc="-10" dirty="0">
                <a:latin typeface="Tahoma"/>
                <a:cs typeface="Tahoma"/>
              </a:rPr>
              <a:t>v</a:t>
            </a:r>
            <a:r>
              <a:rPr sz="1300" spc="-5" dirty="0">
                <a:latin typeface="Tahoma"/>
                <a:cs typeface="Tahoma"/>
              </a:rPr>
              <a:t>a</a:t>
            </a:r>
            <a:r>
              <a:rPr sz="1300" spc="-10" dirty="0">
                <a:latin typeface="Tahoma"/>
                <a:cs typeface="Tahoma"/>
              </a:rPr>
              <a:t>s</a:t>
            </a:r>
            <a:r>
              <a:rPr sz="1300" spc="80" dirty="0">
                <a:latin typeface="Times New Roman"/>
                <a:cs typeface="Times New Roman"/>
              </a:rPr>
              <a:t> </a:t>
            </a:r>
            <a:r>
              <a:rPr sz="1300" spc="-5" dirty="0">
                <a:latin typeface="Tahoma"/>
                <a:cs typeface="Tahoma"/>
              </a:rPr>
              <a:t>ro</a:t>
            </a:r>
            <a:r>
              <a:rPr sz="1300" spc="-10" dirty="0">
                <a:latin typeface="Tahoma"/>
                <a:cs typeface="Tahoma"/>
              </a:rPr>
              <a:t>tin</a:t>
            </a:r>
            <a:r>
              <a:rPr sz="1300" spc="-5" dirty="0">
                <a:latin typeface="Tahoma"/>
                <a:cs typeface="Tahoma"/>
              </a:rPr>
              <a:t>a</a:t>
            </a:r>
            <a:r>
              <a:rPr sz="1300" spc="-10" dirty="0">
                <a:latin typeface="Tahoma"/>
                <a:cs typeface="Tahoma"/>
              </a:rPr>
              <a:t>s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693926" y="2417921"/>
            <a:ext cx="1377950" cy="17862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5100"/>
              </a:lnSpc>
            </a:pPr>
            <a:r>
              <a:rPr sz="1300" spc="-15" dirty="0">
                <a:latin typeface="Tahoma"/>
                <a:cs typeface="Tahoma"/>
              </a:rPr>
              <a:t>D</a:t>
            </a:r>
            <a:r>
              <a:rPr sz="1300" spc="-10" dirty="0">
                <a:latin typeface="Tahoma"/>
                <a:cs typeface="Tahoma"/>
              </a:rPr>
              <a:t>e</a:t>
            </a:r>
            <a:r>
              <a:rPr sz="1300" spc="-15" dirty="0">
                <a:latin typeface="Tahoma"/>
                <a:cs typeface="Tahoma"/>
              </a:rPr>
              <a:t>s</a:t>
            </a:r>
            <a:r>
              <a:rPr sz="1300" spc="-10" dirty="0">
                <a:latin typeface="Tahoma"/>
                <a:cs typeface="Tahoma"/>
              </a:rPr>
              <a:t>c</a:t>
            </a:r>
            <a:r>
              <a:rPr sz="1300" spc="-5" dirty="0">
                <a:latin typeface="Tahoma"/>
                <a:cs typeface="Tahoma"/>
              </a:rPr>
              <a:t>o</a:t>
            </a:r>
            <a:r>
              <a:rPr sz="1300" spc="-10" dirty="0">
                <a:latin typeface="Tahoma"/>
                <a:cs typeface="Tahoma"/>
              </a:rPr>
              <a:t>nhe</a:t>
            </a:r>
            <a:r>
              <a:rPr sz="1300" spc="-5" dirty="0">
                <a:latin typeface="Tahoma"/>
                <a:cs typeface="Tahoma"/>
              </a:rPr>
              <a:t>ci</a:t>
            </a:r>
            <a:r>
              <a:rPr sz="1300" spc="-10" dirty="0">
                <a:latin typeface="Tahoma"/>
                <a:cs typeface="Tahoma"/>
              </a:rPr>
              <a:t>mento</a:t>
            </a:r>
            <a:r>
              <a:rPr sz="1300" spc="-5" dirty="0">
                <a:latin typeface="Times New Roman"/>
                <a:cs typeface="Times New Roman"/>
              </a:rPr>
              <a:t> </a:t>
            </a:r>
            <a:r>
              <a:rPr sz="1300" spc="-10" dirty="0">
                <a:latin typeface="Tahoma"/>
                <a:cs typeface="Tahoma"/>
              </a:rPr>
              <a:t>in</a:t>
            </a:r>
            <a:r>
              <a:rPr sz="1300" spc="-5" dirty="0">
                <a:latin typeface="Tahoma"/>
                <a:cs typeface="Tahoma"/>
              </a:rPr>
              <a:t>divid</a:t>
            </a:r>
            <a:r>
              <a:rPr sz="1300" spc="-10" dirty="0">
                <a:latin typeface="Tahoma"/>
                <a:cs typeface="Tahoma"/>
              </a:rPr>
              <a:t>ual</a:t>
            </a:r>
            <a:r>
              <a:rPr sz="1300" spc="85" dirty="0">
                <a:latin typeface="Times New Roman"/>
                <a:cs typeface="Times New Roman"/>
              </a:rPr>
              <a:t> </a:t>
            </a:r>
            <a:r>
              <a:rPr sz="1300" spc="-15" dirty="0">
                <a:latin typeface="Tahoma"/>
                <a:cs typeface="Tahoma"/>
              </a:rPr>
              <a:t>s</a:t>
            </a:r>
            <a:r>
              <a:rPr sz="1300" spc="-5" dirty="0">
                <a:latin typeface="Tahoma"/>
                <a:cs typeface="Tahoma"/>
              </a:rPr>
              <a:t>o</a:t>
            </a:r>
            <a:r>
              <a:rPr sz="1300" spc="-10" dirty="0">
                <a:latin typeface="Tahoma"/>
                <a:cs typeface="Tahoma"/>
              </a:rPr>
              <a:t>bre</a:t>
            </a:r>
            <a:r>
              <a:rPr sz="1300" spc="75" dirty="0">
                <a:latin typeface="Times New Roman"/>
                <a:cs typeface="Times New Roman"/>
              </a:rPr>
              <a:t> </a:t>
            </a:r>
            <a:r>
              <a:rPr sz="1300" spc="-10" dirty="0">
                <a:latin typeface="Tahoma"/>
                <a:cs typeface="Tahoma"/>
              </a:rPr>
              <a:t>a</a:t>
            </a:r>
            <a:r>
              <a:rPr sz="1300" spc="-5" dirty="0">
                <a:latin typeface="Times New Roman"/>
                <a:cs typeface="Times New Roman"/>
              </a:rPr>
              <a:t> </a:t>
            </a:r>
            <a:r>
              <a:rPr sz="1300" spc="-5" dirty="0">
                <a:latin typeface="Tahoma"/>
                <a:cs typeface="Tahoma"/>
              </a:rPr>
              <a:t>i</a:t>
            </a:r>
            <a:r>
              <a:rPr sz="1300" spc="-10" dirty="0">
                <a:latin typeface="Tahoma"/>
                <a:cs typeface="Tahoma"/>
              </a:rPr>
              <a:t>mp</a:t>
            </a:r>
            <a:r>
              <a:rPr sz="1300" spc="-5" dirty="0">
                <a:latin typeface="Tahoma"/>
                <a:cs typeface="Tahoma"/>
              </a:rPr>
              <a:t>o</a:t>
            </a:r>
            <a:r>
              <a:rPr sz="1300" spc="-10" dirty="0">
                <a:latin typeface="Tahoma"/>
                <a:cs typeface="Tahoma"/>
              </a:rPr>
              <a:t>rt</a:t>
            </a:r>
            <a:r>
              <a:rPr sz="1300" spc="-5" dirty="0">
                <a:latin typeface="Tahoma"/>
                <a:cs typeface="Tahoma"/>
              </a:rPr>
              <a:t>â</a:t>
            </a:r>
            <a:r>
              <a:rPr sz="1300" spc="-10" dirty="0">
                <a:latin typeface="Tahoma"/>
                <a:cs typeface="Tahoma"/>
              </a:rPr>
              <a:t>ncia</a:t>
            </a:r>
            <a:r>
              <a:rPr sz="1300" spc="85" dirty="0">
                <a:latin typeface="Times New Roman"/>
                <a:cs typeface="Times New Roman"/>
              </a:rPr>
              <a:t> </a:t>
            </a:r>
            <a:r>
              <a:rPr sz="1300" spc="-10" dirty="0">
                <a:latin typeface="Tahoma"/>
                <a:cs typeface="Tahoma"/>
              </a:rPr>
              <a:t>e</a:t>
            </a:r>
            <a:r>
              <a:rPr sz="1300" spc="-5" dirty="0">
                <a:latin typeface="Times New Roman"/>
                <a:cs typeface="Times New Roman"/>
              </a:rPr>
              <a:t> </a:t>
            </a:r>
            <a:r>
              <a:rPr sz="1300" spc="-10" dirty="0">
                <a:latin typeface="Tahoma"/>
                <a:cs typeface="Tahoma"/>
              </a:rPr>
              <a:t>b</a:t>
            </a:r>
            <a:r>
              <a:rPr sz="1300" spc="-15" dirty="0">
                <a:latin typeface="Tahoma"/>
                <a:cs typeface="Tahoma"/>
              </a:rPr>
              <a:t>en</a:t>
            </a:r>
            <a:r>
              <a:rPr sz="1300" spc="-10" dirty="0">
                <a:latin typeface="Tahoma"/>
                <a:cs typeface="Tahoma"/>
              </a:rPr>
              <a:t>e</a:t>
            </a:r>
            <a:r>
              <a:rPr sz="1300" spc="-15" dirty="0">
                <a:latin typeface="Tahoma"/>
                <a:cs typeface="Tahoma"/>
              </a:rPr>
              <a:t>f</a:t>
            </a:r>
            <a:r>
              <a:rPr sz="1300" spc="-5" dirty="0">
                <a:latin typeface="Tahoma"/>
                <a:cs typeface="Tahoma"/>
              </a:rPr>
              <a:t>ício</a:t>
            </a:r>
            <a:r>
              <a:rPr sz="1300" spc="-10" dirty="0">
                <a:latin typeface="Tahoma"/>
                <a:cs typeface="Tahoma"/>
              </a:rPr>
              <a:t>s</a:t>
            </a:r>
            <a:r>
              <a:rPr sz="1300" spc="80" dirty="0">
                <a:latin typeface="Times New Roman"/>
                <a:cs typeface="Times New Roman"/>
              </a:rPr>
              <a:t> </a:t>
            </a:r>
            <a:r>
              <a:rPr sz="1300" spc="-10" dirty="0">
                <a:latin typeface="Tahoma"/>
                <a:cs typeface="Tahoma"/>
              </a:rPr>
              <a:t>das</a:t>
            </a:r>
            <a:r>
              <a:rPr sz="1300" spc="-5" dirty="0">
                <a:latin typeface="Times New Roman"/>
                <a:cs typeface="Times New Roman"/>
              </a:rPr>
              <a:t> </a:t>
            </a:r>
            <a:r>
              <a:rPr sz="1300" spc="-10" dirty="0">
                <a:latin typeface="Tahoma"/>
                <a:cs typeface="Tahoma"/>
              </a:rPr>
              <a:t>v</a:t>
            </a:r>
            <a:r>
              <a:rPr sz="1300" spc="-5" dirty="0">
                <a:latin typeface="Tahoma"/>
                <a:cs typeface="Tahoma"/>
              </a:rPr>
              <a:t>a</a:t>
            </a:r>
            <a:r>
              <a:rPr sz="1300" spc="-10" dirty="0">
                <a:latin typeface="Tahoma"/>
                <a:cs typeface="Tahoma"/>
              </a:rPr>
              <a:t>cin</a:t>
            </a:r>
            <a:r>
              <a:rPr sz="1300" spc="-5" dirty="0">
                <a:latin typeface="Tahoma"/>
                <a:cs typeface="Tahoma"/>
              </a:rPr>
              <a:t>a</a:t>
            </a:r>
            <a:r>
              <a:rPr sz="1300" spc="-15" dirty="0">
                <a:latin typeface="Tahoma"/>
                <a:cs typeface="Tahoma"/>
              </a:rPr>
              <a:t>s</a:t>
            </a:r>
            <a:r>
              <a:rPr sz="1300" spc="-5" dirty="0">
                <a:latin typeface="Tahoma"/>
                <a:cs typeface="Tahoma"/>
              </a:rPr>
              <a:t>:</a:t>
            </a:r>
            <a:r>
              <a:rPr sz="1300" spc="100" dirty="0">
                <a:latin typeface="Times New Roman"/>
                <a:cs typeface="Times New Roman"/>
              </a:rPr>
              <a:t> </a:t>
            </a:r>
            <a:r>
              <a:rPr sz="1300" spc="-10" dirty="0">
                <a:latin typeface="Tahoma"/>
                <a:cs typeface="Tahoma"/>
              </a:rPr>
              <a:t>não</a:t>
            </a:r>
            <a:r>
              <a:rPr sz="1300" spc="85" dirty="0">
                <a:latin typeface="Times New Roman"/>
                <a:cs typeface="Times New Roman"/>
              </a:rPr>
              <a:t> </a:t>
            </a:r>
            <a:r>
              <a:rPr sz="1300" spc="-15" dirty="0">
                <a:latin typeface="Tahoma"/>
                <a:cs typeface="Tahoma"/>
              </a:rPr>
              <a:t>s</a:t>
            </a:r>
            <a:r>
              <a:rPr sz="1300" spc="-10" dirty="0">
                <a:latin typeface="Tahoma"/>
                <a:cs typeface="Tahoma"/>
              </a:rPr>
              <a:t>e</a:t>
            </a:r>
            <a:r>
              <a:rPr sz="1300" spc="95" dirty="0">
                <a:latin typeface="Times New Roman"/>
                <a:cs typeface="Times New Roman"/>
              </a:rPr>
              <a:t> </a:t>
            </a:r>
            <a:r>
              <a:rPr sz="1300" spc="-10" dirty="0">
                <a:latin typeface="Tahoma"/>
                <a:cs typeface="Tahoma"/>
              </a:rPr>
              <a:t>vê</a:t>
            </a:r>
            <a:r>
              <a:rPr sz="1300" spc="-5" dirty="0">
                <a:latin typeface="Times New Roman"/>
                <a:cs typeface="Times New Roman"/>
              </a:rPr>
              <a:t> </a:t>
            </a:r>
            <a:r>
              <a:rPr sz="1300" spc="-15" dirty="0">
                <a:latin typeface="Tahoma"/>
                <a:cs typeface="Tahoma"/>
              </a:rPr>
              <a:t>m</a:t>
            </a:r>
            <a:r>
              <a:rPr sz="1300" spc="-5" dirty="0">
                <a:latin typeface="Tahoma"/>
                <a:cs typeface="Tahoma"/>
              </a:rPr>
              <a:t>ais</a:t>
            </a:r>
            <a:r>
              <a:rPr sz="1300" spc="80" dirty="0">
                <a:latin typeface="Times New Roman"/>
                <a:cs typeface="Times New Roman"/>
              </a:rPr>
              <a:t> </a:t>
            </a:r>
            <a:r>
              <a:rPr sz="1300" spc="-5" dirty="0">
                <a:latin typeface="Tahoma"/>
                <a:cs typeface="Tahoma"/>
              </a:rPr>
              <a:t>alg</a:t>
            </a:r>
            <a:r>
              <a:rPr sz="1300" spc="-10" dirty="0">
                <a:latin typeface="Tahoma"/>
                <a:cs typeface="Tahoma"/>
              </a:rPr>
              <a:t>um</a:t>
            </a:r>
            <a:r>
              <a:rPr sz="1300" spc="-5" dirty="0">
                <a:latin typeface="Tahoma"/>
                <a:cs typeface="Tahoma"/>
              </a:rPr>
              <a:t>a</a:t>
            </a:r>
            <a:r>
              <a:rPr sz="1300" spc="-10" dirty="0">
                <a:latin typeface="Tahoma"/>
                <a:cs typeface="Tahoma"/>
              </a:rPr>
              <a:t>s</a:t>
            </a:r>
            <a:r>
              <a:rPr sz="1300" spc="-5" dirty="0">
                <a:latin typeface="Times New Roman"/>
                <a:cs typeface="Times New Roman"/>
              </a:rPr>
              <a:t> </a:t>
            </a:r>
            <a:r>
              <a:rPr sz="1300" spc="-10" dirty="0">
                <a:latin typeface="Tahoma"/>
                <a:cs typeface="Tahoma"/>
              </a:rPr>
              <a:t>d</a:t>
            </a:r>
            <a:r>
              <a:rPr sz="1300" spc="-5" dirty="0">
                <a:latin typeface="Tahoma"/>
                <a:cs typeface="Tahoma"/>
              </a:rPr>
              <a:t>o</a:t>
            </a:r>
            <a:r>
              <a:rPr sz="1300" spc="-10" dirty="0">
                <a:latin typeface="Tahoma"/>
                <a:cs typeface="Tahoma"/>
              </a:rPr>
              <a:t>enç</a:t>
            </a:r>
            <a:r>
              <a:rPr sz="1300" spc="-5" dirty="0">
                <a:latin typeface="Tahoma"/>
                <a:cs typeface="Tahoma"/>
              </a:rPr>
              <a:t>a</a:t>
            </a:r>
            <a:r>
              <a:rPr sz="1300" spc="-10" dirty="0">
                <a:latin typeface="Tahoma"/>
                <a:cs typeface="Tahoma"/>
              </a:rPr>
              <a:t>s</a:t>
            </a:r>
            <a:r>
              <a:rPr sz="1300" spc="80" dirty="0">
                <a:latin typeface="Times New Roman"/>
                <a:cs typeface="Times New Roman"/>
              </a:rPr>
              <a:t> </a:t>
            </a:r>
            <a:r>
              <a:rPr sz="1300" spc="-5" dirty="0">
                <a:latin typeface="Tahoma"/>
                <a:cs typeface="Tahoma"/>
              </a:rPr>
              <a:t>co</a:t>
            </a:r>
            <a:r>
              <a:rPr sz="1300" spc="-10" dirty="0">
                <a:latin typeface="Tahoma"/>
                <a:cs typeface="Tahoma"/>
              </a:rPr>
              <a:t>mo</a:t>
            </a:r>
            <a:r>
              <a:rPr sz="1300" spc="75" dirty="0">
                <a:latin typeface="Times New Roman"/>
                <a:cs typeface="Times New Roman"/>
              </a:rPr>
              <a:t> </a:t>
            </a:r>
            <a:r>
              <a:rPr sz="1300" spc="-10" dirty="0">
                <a:latin typeface="Tahoma"/>
                <a:cs typeface="Tahoma"/>
              </a:rPr>
              <a:t>um</a:t>
            </a:r>
            <a:r>
              <a:rPr sz="1300" spc="-5" dirty="0">
                <a:latin typeface="Times New Roman"/>
                <a:cs typeface="Times New Roman"/>
              </a:rPr>
              <a:t> </a:t>
            </a:r>
            <a:r>
              <a:rPr sz="1300" spc="-10" dirty="0">
                <a:latin typeface="Tahoma"/>
                <a:cs typeface="Tahoma"/>
              </a:rPr>
              <a:t>r</a:t>
            </a:r>
            <a:r>
              <a:rPr sz="1300" dirty="0">
                <a:latin typeface="Tahoma"/>
                <a:cs typeface="Tahoma"/>
              </a:rPr>
              <a:t>i</a:t>
            </a:r>
            <a:r>
              <a:rPr sz="1300" spc="-15" dirty="0">
                <a:latin typeface="Tahoma"/>
                <a:cs typeface="Tahoma"/>
              </a:rPr>
              <a:t>s</a:t>
            </a:r>
            <a:r>
              <a:rPr sz="1300" spc="-10" dirty="0">
                <a:latin typeface="Tahoma"/>
                <a:cs typeface="Tahoma"/>
              </a:rPr>
              <a:t>co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028439" y="2400762"/>
            <a:ext cx="1548765" cy="17868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b="1" spc="-15" dirty="0">
                <a:latin typeface="Tahoma"/>
                <a:cs typeface="Tahoma"/>
              </a:rPr>
              <a:t>FAK</a:t>
            </a:r>
            <a:r>
              <a:rPr sz="1300" b="1" spc="-10" dirty="0">
                <a:latin typeface="Tahoma"/>
                <a:cs typeface="Tahoma"/>
              </a:rPr>
              <a:t>E</a:t>
            </a:r>
            <a:r>
              <a:rPr sz="1300" b="1" spc="40" dirty="0">
                <a:latin typeface="Times New Roman"/>
                <a:cs typeface="Times New Roman"/>
              </a:rPr>
              <a:t> </a:t>
            </a:r>
            <a:r>
              <a:rPr sz="1300" b="1" spc="-10" dirty="0">
                <a:latin typeface="Tahoma"/>
                <a:cs typeface="Tahoma"/>
              </a:rPr>
              <a:t>N</a:t>
            </a:r>
            <a:r>
              <a:rPr sz="1300" b="1" spc="-20" dirty="0">
                <a:latin typeface="Tahoma"/>
                <a:cs typeface="Tahoma"/>
              </a:rPr>
              <a:t>E</a:t>
            </a:r>
            <a:r>
              <a:rPr sz="1300" b="1" spc="-15" dirty="0">
                <a:latin typeface="Tahoma"/>
                <a:cs typeface="Tahoma"/>
              </a:rPr>
              <a:t>W</a:t>
            </a:r>
            <a:r>
              <a:rPr sz="1300" b="1" spc="-20" dirty="0">
                <a:latin typeface="Tahoma"/>
                <a:cs typeface="Tahoma"/>
              </a:rPr>
              <a:t>S</a:t>
            </a:r>
            <a:r>
              <a:rPr sz="1300" b="1" spc="-5" dirty="0">
                <a:latin typeface="Tahoma"/>
                <a:cs typeface="Tahoma"/>
              </a:rPr>
              <a:t>:</a:t>
            </a:r>
            <a:endParaRPr sz="1300">
              <a:latin typeface="Tahoma"/>
              <a:cs typeface="Tahoma"/>
            </a:endParaRPr>
          </a:p>
          <a:p>
            <a:pPr marL="12700" marR="5080">
              <a:lnSpc>
                <a:spcPct val="114999"/>
              </a:lnSpc>
              <a:spcBef>
                <a:spcPts val="10"/>
              </a:spcBef>
            </a:pPr>
            <a:r>
              <a:rPr sz="1300" spc="-10" dirty="0">
                <a:latin typeface="Tahoma"/>
                <a:cs typeface="Tahoma"/>
              </a:rPr>
              <a:t>Circ</a:t>
            </a:r>
            <a:r>
              <a:rPr sz="1300" spc="-15" dirty="0">
                <a:latin typeface="Tahoma"/>
                <a:cs typeface="Tahoma"/>
              </a:rPr>
              <a:t>u</a:t>
            </a:r>
            <a:r>
              <a:rPr sz="1300" spc="-5" dirty="0">
                <a:latin typeface="Tahoma"/>
                <a:cs typeface="Tahoma"/>
              </a:rPr>
              <a:t>la</a:t>
            </a:r>
            <a:r>
              <a:rPr sz="1300" spc="-15" dirty="0">
                <a:latin typeface="Tahoma"/>
                <a:cs typeface="Tahoma"/>
              </a:rPr>
              <a:t>çã</a:t>
            </a:r>
            <a:r>
              <a:rPr sz="1300" spc="-10" dirty="0">
                <a:latin typeface="Tahoma"/>
                <a:cs typeface="Tahoma"/>
              </a:rPr>
              <a:t>o</a:t>
            </a:r>
            <a:r>
              <a:rPr sz="1300" spc="85" dirty="0">
                <a:latin typeface="Times New Roman"/>
                <a:cs typeface="Times New Roman"/>
              </a:rPr>
              <a:t> </a:t>
            </a:r>
            <a:r>
              <a:rPr sz="1300" spc="-10" dirty="0">
                <a:latin typeface="Tahoma"/>
                <a:cs typeface="Tahoma"/>
              </a:rPr>
              <a:t>de</a:t>
            </a:r>
            <a:r>
              <a:rPr sz="1300" spc="-5" dirty="0">
                <a:latin typeface="Times New Roman"/>
                <a:cs typeface="Times New Roman"/>
              </a:rPr>
              <a:t> </a:t>
            </a:r>
            <a:r>
              <a:rPr sz="1300" spc="-10" dirty="0">
                <a:latin typeface="Tahoma"/>
                <a:cs typeface="Tahoma"/>
              </a:rPr>
              <a:t>notíci</a:t>
            </a:r>
            <a:r>
              <a:rPr sz="1300" spc="-5" dirty="0">
                <a:latin typeface="Tahoma"/>
                <a:cs typeface="Tahoma"/>
              </a:rPr>
              <a:t>a</a:t>
            </a:r>
            <a:r>
              <a:rPr sz="1300" spc="-10" dirty="0">
                <a:latin typeface="Tahoma"/>
                <a:cs typeface="Tahoma"/>
              </a:rPr>
              <a:t>s</a:t>
            </a:r>
            <a:r>
              <a:rPr sz="1300" spc="90" dirty="0">
                <a:latin typeface="Times New Roman"/>
                <a:cs typeface="Times New Roman"/>
              </a:rPr>
              <a:t> </a:t>
            </a:r>
            <a:r>
              <a:rPr sz="1300" spc="-10" dirty="0">
                <a:latin typeface="Tahoma"/>
                <a:cs typeface="Tahoma"/>
              </a:rPr>
              <a:t>fa</a:t>
            </a:r>
            <a:r>
              <a:rPr sz="1300" dirty="0">
                <a:latin typeface="Tahoma"/>
                <a:cs typeface="Tahoma"/>
              </a:rPr>
              <a:t>l</a:t>
            </a:r>
            <a:r>
              <a:rPr sz="1300" spc="-15" dirty="0">
                <a:latin typeface="Tahoma"/>
                <a:cs typeface="Tahoma"/>
              </a:rPr>
              <a:t>sa</a:t>
            </a:r>
            <a:r>
              <a:rPr sz="1300" spc="-10" dirty="0">
                <a:latin typeface="Tahoma"/>
                <a:cs typeface="Tahoma"/>
              </a:rPr>
              <a:t>s</a:t>
            </a:r>
            <a:r>
              <a:rPr sz="1300" spc="90" dirty="0">
                <a:latin typeface="Times New Roman"/>
                <a:cs typeface="Times New Roman"/>
              </a:rPr>
              <a:t> </a:t>
            </a:r>
            <a:r>
              <a:rPr sz="1300" spc="-10" dirty="0">
                <a:latin typeface="Tahoma"/>
                <a:cs typeface="Tahoma"/>
              </a:rPr>
              <a:t>na</a:t>
            </a:r>
            <a:r>
              <a:rPr sz="1300" spc="-5" dirty="0">
                <a:latin typeface="Times New Roman"/>
                <a:cs typeface="Times New Roman"/>
              </a:rPr>
              <a:t> </a:t>
            </a:r>
            <a:r>
              <a:rPr sz="1300" spc="-10" dirty="0">
                <a:latin typeface="Tahoma"/>
                <a:cs typeface="Tahoma"/>
              </a:rPr>
              <a:t>internet</a:t>
            </a:r>
            <a:r>
              <a:rPr sz="1300" spc="95" dirty="0">
                <a:latin typeface="Times New Roman"/>
                <a:cs typeface="Times New Roman"/>
              </a:rPr>
              <a:t> </a:t>
            </a:r>
            <a:r>
              <a:rPr sz="1300" spc="-10" dirty="0">
                <a:latin typeface="Tahoma"/>
                <a:cs typeface="Tahoma"/>
              </a:rPr>
              <a:t>e</a:t>
            </a:r>
            <a:r>
              <a:rPr sz="1300" spc="100" dirty="0">
                <a:latin typeface="Times New Roman"/>
                <a:cs typeface="Times New Roman"/>
              </a:rPr>
              <a:t> </a:t>
            </a:r>
            <a:r>
              <a:rPr sz="1300" spc="-15" dirty="0">
                <a:latin typeface="Tahoma"/>
                <a:cs typeface="Tahoma"/>
              </a:rPr>
              <a:t>wh</a:t>
            </a:r>
            <a:r>
              <a:rPr sz="1300" spc="-10" dirty="0">
                <a:latin typeface="Tahoma"/>
                <a:cs typeface="Tahoma"/>
              </a:rPr>
              <a:t>ats</a:t>
            </a:r>
            <a:r>
              <a:rPr sz="1300" spc="105" dirty="0">
                <a:latin typeface="Times New Roman"/>
                <a:cs typeface="Times New Roman"/>
              </a:rPr>
              <a:t> </a:t>
            </a:r>
            <a:r>
              <a:rPr sz="1300" spc="-10" dirty="0">
                <a:latin typeface="Tahoma"/>
                <a:cs typeface="Tahoma"/>
              </a:rPr>
              <a:t>app</a:t>
            </a:r>
            <a:r>
              <a:rPr sz="1300" spc="-5" dirty="0">
                <a:latin typeface="Times New Roman"/>
                <a:cs typeface="Times New Roman"/>
              </a:rPr>
              <a:t> </a:t>
            </a:r>
            <a:r>
              <a:rPr sz="1300" spc="-15" dirty="0">
                <a:latin typeface="Tahoma"/>
                <a:cs typeface="Tahoma"/>
              </a:rPr>
              <a:t>c</a:t>
            </a:r>
            <a:r>
              <a:rPr sz="1300" spc="-5" dirty="0">
                <a:latin typeface="Tahoma"/>
                <a:cs typeface="Tahoma"/>
              </a:rPr>
              <a:t>a</a:t>
            </a:r>
            <a:r>
              <a:rPr sz="1300" spc="-10" dirty="0">
                <a:latin typeface="Tahoma"/>
                <a:cs typeface="Tahoma"/>
              </a:rPr>
              <a:t>u</a:t>
            </a:r>
            <a:r>
              <a:rPr sz="1300" spc="-20" dirty="0">
                <a:latin typeface="Tahoma"/>
                <a:cs typeface="Tahoma"/>
              </a:rPr>
              <a:t>s</a:t>
            </a:r>
            <a:r>
              <a:rPr sz="1300" spc="-10" dirty="0">
                <a:latin typeface="Tahoma"/>
                <a:cs typeface="Tahoma"/>
              </a:rPr>
              <a:t>ando</a:t>
            </a:r>
            <a:r>
              <a:rPr sz="1300" spc="85" dirty="0">
                <a:latin typeface="Times New Roman"/>
                <a:cs typeface="Times New Roman"/>
              </a:rPr>
              <a:t> </a:t>
            </a:r>
            <a:r>
              <a:rPr sz="1300" spc="-10" dirty="0">
                <a:latin typeface="Tahoma"/>
                <a:cs typeface="Tahoma"/>
              </a:rPr>
              <a:t>dúvi</a:t>
            </a:r>
            <a:r>
              <a:rPr sz="1300" spc="-5" dirty="0">
                <a:latin typeface="Tahoma"/>
                <a:cs typeface="Tahoma"/>
              </a:rPr>
              <a:t>d</a:t>
            </a:r>
            <a:r>
              <a:rPr sz="1300" spc="-10" dirty="0">
                <a:latin typeface="Tahoma"/>
                <a:cs typeface="Tahoma"/>
              </a:rPr>
              <a:t>as</a:t>
            </a:r>
            <a:r>
              <a:rPr sz="1300" spc="80" dirty="0">
                <a:latin typeface="Times New Roman"/>
                <a:cs typeface="Times New Roman"/>
              </a:rPr>
              <a:t> </a:t>
            </a:r>
            <a:r>
              <a:rPr sz="1300" spc="-10" dirty="0">
                <a:latin typeface="Tahoma"/>
                <a:cs typeface="Tahoma"/>
              </a:rPr>
              <a:t>na</a:t>
            </a:r>
            <a:r>
              <a:rPr sz="1300" spc="-5" dirty="0">
                <a:latin typeface="Times New Roman"/>
                <a:cs typeface="Times New Roman"/>
              </a:rPr>
              <a:t> </a:t>
            </a:r>
            <a:r>
              <a:rPr sz="1300" spc="-10" dirty="0">
                <a:latin typeface="Tahoma"/>
                <a:cs typeface="Tahoma"/>
              </a:rPr>
              <a:t>p</a:t>
            </a:r>
            <a:r>
              <a:rPr sz="1300" spc="-5" dirty="0">
                <a:latin typeface="Tahoma"/>
                <a:cs typeface="Tahoma"/>
              </a:rPr>
              <a:t>o</a:t>
            </a:r>
            <a:r>
              <a:rPr sz="1300" spc="-10" dirty="0">
                <a:latin typeface="Tahoma"/>
                <a:cs typeface="Tahoma"/>
              </a:rPr>
              <a:t>pul</a:t>
            </a:r>
            <a:r>
              <a:rPr sz="1300" spc="-5" dirty="0">
                <a:latin typeface="Tahoma"/>
                <a:cs typeface="Tahoma"/>
              </a:rPr>
              <a:t>a</a:t>
            </a:r>
            <a:r>
              <a:rPr sz="1300" spc="-15" dirty="0">
                <a:latin typeface="Tahoma"/>
                <a:cs typeface="Tahoma"/>
              </a:rPr>
              <a:t>ç</a:t>
            </a:r>
            <a:r>
              <a:rPr sz="1300" spc="-5" dirty="0">
                <a:latin typeface="Tahoma"/>
                <a:cs typeface="Tahoma"/>
              </a:rPr>
              <a:t>ã</a:t>
            </a:r>
            <a:r>
              <a:rPr sz="1300" spc="-10" dirty="0">
                <a:latin typeface="Tahoma"/>
                <a:cs typeface="Tahoma"/>
              </a:rPr>
              <a:t>o</a:t>
            </a:r>
            <a:r>
              <a:rPr sz="1300" spc="70" dirty="0">
                <a:latin typeface="Times New Roman"/>
                <a:cs typeface="Times New Roman"/>
              </a:rPr>
              <a:t> </a:t>
            </a:r>
            <a:r>
              <a:rPr sz="1300" spc="-15" dirty="0">
                <a:latin typeface="Tahoma"/>
                <a:cs typeface="Tahoma"/>
              </a:rPr>
              <a:t>so</a:t>
            </a:r>
            <a:r>
              <a:rPr sz="1300" spc="-10" dirty="0">
                <a:latin typeface="Tahoma"/>
                <a:cs typeface="Tahoma"/>
              </a:rPr>
              <a:t>bre</a:t>
            </a:r>
            <a:r>
              <a:rPr sz="1300" spc="70" dirty="0">
                <a:latin typeface="Times New Roman"/>
                <a:cs typeface="Times New Roman"/>
              </a:rPr>
              <a:t> </a:t>
            </a:r>
            <a:r>
              <a:rPr sz="1300" spc="-10" dirty="0">
                <a:latin typeface="Tahoma"/>
                <a:cs typeface="Tahoma"/>
              </a:rPr>
              <a:t>a</a:t>
            </a:r>
            <a:r>
              <a:rPr sz="1300" spc="-5" dirty="0">
                <a:latin typeface="Times New Roman"/>
                <a:cs typeface="Times New Roman"/>
              </a:rPr>
              <a:t> </a:t>
            </a:r>
            <a:r>
              <a:rPr sz="1300" spc="-15" dirty="0">
                <a:latin typeface="Tahoma"/>
                <a:cs typeface="Tahoma"/>
              </a:rPr>
              <a:t>seguranç</a:t>
            </a:r>
            <a:r>
              <a:rPr sz="1300" spc="-10" dirty="0">
                <a:latin typeface="Tahoma"/>
                <a:cs typeface="Tahoma"/>
              </a:rPr>
              <a:t>a</a:t>
            </a:r>
            <a:r>
              <a:rPr sz="1300" spc="95" dirty="0">
                <a:latin typeface="Times New Roman"/>
                <a:cs typeface="Times New Roman"/>
              </a:rPr>
              <a:t> </a:t>
            </a:r>
            <a:r>
              <a:rPr sz="1300" spc="-10" dirty="0">
                <a:latin typeface="Tahoma"/>
                <a:cs typeface="Tahoma"/>
              </a:rPr>
              <a:t>e</a:t>
            </a:r>
            <a:r>
              <a:rPr sz="1300" spc="90" dirty="0">
                <a:latin typeface="Times New Roman"/>
                <a:cs typeface="Times New Roman"/>
              </a:rPr>
              <a:t> </a:t>
            </a:r>
            <a:r>
              <a:rPr sz="1300" spc="-15" dirty="0">
                <a:latin typeface="Tahoma"/>
                <a:cs typeface="Tahoma"/>
              </a:rPr>
              <a:t>eficá</a:t>
            </a:r>
            <a:r>
              <a:rPr sz="1300" spc="-10" dirty="0">
                <a:latin typeface="Tahoma"/>
                <a:cs typeface="Tahoma"/>
              </a:rPr>
              <a:t>cia</a:t>
            </a:r>
            <a:r>
              <a:rPr sz="1300" spc="-5" dirty="0">
                <a:latin typeface="Times New Roman"/>
                <a:cs typeface="Times New Roman"/>
              </a:rPr>
              <a:t> </a:t>
            </a:r>
            <a:r>
              <a:rPr sz="1300" spc="-10" dirty="0">
                <a:latin typeface="Tahoma"/>
                <a:cs typeface="Tahoma"/>
              </a:rPr>
              <a:t>d</a:t>
            </a:r>
            <a:r>
              <a:rPr sz="1300" spc="-5" dirty="0">
                <a:latin typeface="Tahoma"/>
                <a:cs typeface="Tahoma"/>
              </a:rPr>
              <a:t>a</a:t>
            </a:r>
            <a:r>
              <a:rPr sz="1300" spc="-10" dirty="0">
                <a:latin typeface="Tahoma"/>
                <a:cs typeface="Tahoma"/>
              </a:rPr>
              <a:t>s</a:t>
            </a:r>
            <a:r>
              <a:rPr sz="1300" spc="80" dirty="0">
                <a:latin typeface="Times New Roman"/>
                <a:cs typeface="Times New Roman"/>
              </a:rPr>
              <a:t> </a:t>
            </a:r>
            <a:r>
              <a:rPr sz="1300" spc="-10" dirty="0">
                <a:latin typeface="Tahoma"/>
                <a:cs typeface="Tahoma"/>
              </a:rPr>
              <a:t>v</a:t>
            </a:r>
            <a:r>
              <a:rPr sz="1300" spc="-5" dirty="0">
                <a:latin typeface="Tahoma"/>
                <a:cs typeface="Tahoma"/>
              </a:rPr>
              <a:t>a</a:t>
            </a:r>
            <a:r>
              <a:rPr sz="1300" spc="-15" dirty="0">
                <a:latin typeface="Tahoma"/>
                <a:cs typeface="Tahoma"/>
              </a:rPr>
              <a:t>c</a:t>
            </a:r>
            <a:r>
              <a:rPr sz="1300" spc="-10" dirty="0">
                <a:latin typeface="Tahoma"/>
                <a:cs typeface="Tahoma"/>
              </a:rPr>
              <a:t>inas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25170">
              <a:lnSpc>
                <a:spcPct val="100000"/>
              </a:lnSpc>
            </a:pPr>
            <a:r>
              <a:rPr spc="-25" dirty="0">
                <a:solidFill>
                  <a:srgbClr val="0A8FFF"/>
                </a:solidFill>
              </a:rPr>
              <a:t>Po</a:t>
            </a:r>
            <a:r>
              <a:rPr spc="-10" dirty="0">
                <a:solidFill>
                  <a:srgbClr val="0A8FFF"/>
                </a:solidFill>
              </a:rPr>
              <a:t>s</a:t>
            </a:r>
            <a:r>
              <a:rPr spc="-15" dirty="0">
                <a:solidFill>
                  <a:srgbClr val="0A8FFF"/>
                </a:solidFill>
              </a:rPr>
              <a:t>síveis</a:t>
            </a:r>
            <a:r>
              <a:rPr spc="145" dirty="0">
                <a:solidFill>
                  <a:srgbClr val="0A8FFF"/>
                </a:solidFill>
                <a:latin typeface="Times New Roman"/>
                <a:cs typeface="Times New Roman"/>
              </a:rPr>
              <a:t> </a:t>
            </a:r>
            <a:r>
              <a:rPr spc="-25" dirty="0">
                <a:solidFill>
                  <a:srgbClr val="0A8FFF"/>
                </a:solidFill>
              </a:rPr>
              <a:t>causa</a:t>
            </a:r>
            <a:r>
              <a:rPr spc="-15" dirty="0">
                <a:solidFill>
                  <a:srgbClr val="0A8FFF"/>
                </a:solidFill>
              </a:rPr>
              <a:t>s</a:t>
            </a:r>
            <a:r>
              <a:rPr spc="140" dirty="0">
                <a:solidFill>
                  <a:srgbClr val="0A8FFF"/>
                </a:solidFill>
                <a:latin typeface="Times New Roman"/>
                <a:cs typeface="Times New Roman"/>
              </a:rPr>
              <a:t> </a:t>
            </a:r>
            <a:r>
              <a:rPr spc="-25" dirty="0">
                <a:solidFill>
                  <a:srgbClr val="0A8FFF"/>
                </a:solidFill>
              </a:rPr>
              <a:t>d</a:t>
            </a:r>
            <a:r>
              <a:rPr spc="-20" dirty="0">
                <a:solidFill>
                  <a:srgbClr val="0A8FFF"/>
                </a:solidFill>
              </a:rPr>
              <a:t>a</a:t>
            </a:r>
            <a:r>
              <a:rPr spc="130" dirty="0">
                <a:solidFill>
                  <a:srgbClr val="0A8FFF"/>
                </a:solidFill>
                <a:latin typeface="Times New Roman"/>
                <a:cs typeface="Times New Roman"/>
              </a:rPr>
              <a:t> </a:t>
            </a:r>
            <a:r>
              <a:rPr spc="-25" dirty="0">
                <a:solidFill>
                  <a:srgbClr val="0A8FFF"/>
                </a:solidFill>
              </a:rPr>
              <a:t>q</a:t>
            </a:r>
            <a:r>
              <a:rPr spc="-15" dirty="0">
                <a:solidFill>
                  <a:srgbClr val="0A8FFF"/>
                </a:solidFill>
              </a:rPr>
              <a:t>u</a:t>
            </a:r>
            <a:r>
              <a:rPr spc="-20" dirty="0">
                <a:solidFill>
                  <a:srgbClr val="0A8FFF"/>
                </a:solidFill>
              </a:rPr>
              <a:t>eda</a:t>
            </a:r>
            <a:r>
              <a:rPr spc="135" dirty="0">
                <a:solidFill>
                  <a:srgbClr val="0A8FFF"/>
                </a:solidFill>
                <a:latin typeface="Times New Roman"/>
                <a:cs typeface="Times New Roman"/>
              </a:rPr>
              <a:t> </a:t>
            </a:r>
            <a:r>
              <a:rPr spc="-25" dirty="0">
                <a:solidFill>
                  <a:srgbClr val="0A8FFF"/>
                </a:solidFill>
              </a:rPr>
              <a:t>d</a:t>
            </a:r>
            <a:r>
              <a:rPr spc="-20" dirty="0">
                <a:solidFill>
                  <a:srgbClr val="0A8FFF"/>
                </a:solidFill>
              </a:rPr>
              <a:t>a</a:t>
            </a:r>
            <a:r>
              <a:rPr spc="90" dirty="0">
                <a:solidFill>
                  <a:srgbClr val="0A8FFF"/>
                </a:solidFill>
                <a:latin typeface="Times New Roman"/>
                <a:cs typeface="Times New Roman"/>
              </a:rPr>
              <a:t> </a:t>
            </a:r>
            <a:r>
              <a:rPr spc="-20" dirty="0">
                <a:solidFill>
                  <a:srgbClr val="0A8FFF"/>
                </a:solidFill>
              </a:rPr>
              <a:t>vacinação</a:t>
            </a:r>
          </a:p>
        </p:txBody>
      </p:sp>
      <p:sp>
        <p:nvSpPr>
          <p:cNvPr id="15" name="object 15"/>
          <p:cNvSpPr/>
          <p:nvPr/>
        </p:nvSpPr>
        <p:spPr>
          <a:xfrm>
            <a:off x="977063" y="1175522"/>
            <a:ext cx="580390" cy="580390"/>
          </a:xfrm>
          <a:custGeom>
            <a:avLst/>
            <a:gdLst/>
            <a:ahLst/>
            <a:cxnLst/>
            <a:rect l="l" t="t" r="r" b="b"/>
            <a:pathLst>
              <a:path w="580390" h="580389">
                <a:moveTo>
                  <a:pt x="289940" y="0"/>
                </a:moveTo>
                <a:lnTo>
                  <a:pt x="242908" y="3794"/>
                </a:lnTo>
                <a:lnTo>
                  <a:pt x="198293" y="14778"/>
                </a:lnTo>
                <a:lnTo>
                  <a:pt x="156692" y="32357"/>
                </a:lnTo>
                <a:lnTo>
                  <a:pt x="118701" y="55932"/>
                </a:lnTo>
                <a:lnTo>
                  <a:pt x="84918" y="84909"/>
                </a:lnTo>
                <a:lnTo>
                  <a:pt x="55939" y="118690"/>
                </a:lnTo>
                <a:lnTo>
                  <a:pt x="32361" y="156679"/>
                </a:lnTo>
                <a:lnTo>
                  <a:pt x="14780" y="198278"/>
                </a:lnTo>
                <a:lnTo>
                  <a:pt x="3794" y="242893"/>
                </a:lnTo>
                <a:lnTo>
                  <a:pt x="0" y="289925"/>
                </a:lnTo>
                <a:lnTo>
                  <a:pt x="961" y="313707"/>
                </a:lnTo>
                <a:lnTo>
                  <a:pt x="8425" y="359606"/>
                </a:lnTo>
                <a:lnTo>
                  <a:pt x="22783" y="402791"/>
                </a:lnTo>
                <a:lnTo>
                  <a:pt x="43437" y="442663"/>
                </a:lnTo>
                <a:lnTo>
                  <a:pt x="69791" y="478627"/>
                </a:lnTo>
                <a:lnTo>
                  <a:pt x="101246" y="510085"/>
                </a:lnTo>
                <a:lnTo>
                  <a:pt x="137208" y="536440"/>
                </a:lnTo>
                <a:lnTo>
                  <a:pt x="177079" y="557096"/>
                </a:lnTo>
                <a:lnTo>
                  <a:pt x="220261" y="571455"/>
                </a:lnTo>
                <a:lnTo>
                  <a:pt x="266160" y="578920"/>
                </a:lnTo>
                <a:lnTo>
                  <a:pt x="289940" y="579881"/>
                </a:lnTo>
                <a:lnTo>
                  <a:pt x="313714" y="578920"/>
                </a:lnTo>
                <a:lnTo>
                  <a:pt x="359601" y="571455"/>
                </a:lnTo>
                <a:lnTo>
                  <a:pt x="402774" y="557096"/>
                </a:lnTo>
                <a:lnTo>
                  <a:pt x="442638" y="536440"/>
                </a:lnTo>
                <a:lnTo>
                  <a:pt x="478594" y="510085"/>
                </a:lnTo>
                <a:lnTo>
                  <a:pt x="510046" y="478627"/>
                </a:lnTo>
                <a:lnTo>
                  <a:pt x="536397" y="442663"/>
                </a:lnTo>
                <a:lnTo>
                  <a:pt x="557050" y="402791"/>
                </a:lnTo>
                <a:lnTo>
                  <a:pt x="571407" y="359606"/>
                </a:lnTo>
                <a:lnTo>
                  <a:pt x="578872" y="313707"/>
                </a:lnTo>
                <a:lnTo>
                  <a:pt x="579833" y="289925"/>
                </a:lnTo>
                <a:lnTo>
                  <a:pt x="578872" y="266144"/>
                </a:lnTo>
                <a:lnTo>
                  <a:pt x="571407" y="220246"/>
                </a:lnTo>
                <a:lnTo>
                  <a:pt x="557050" y="177064"/>
                </a:lnTo>
                <a:lnTo>
                  <a:pt x="536397" y="137196"/>
                </a:lnTo>
                <a:lnTo>
                  <a:pt x="510046" y="101236"/>
                </a:lnTo>
                <a:lnTo>
                  <a:pt x="478594" y="69783"/>
                </a:lnTo>
                <a:lnTo>
                  <a:pt x="442638" y="43432"/>
                </a:lnTo>
                <a:lnTo>
                  <a:pt x="402774" y="22780"/>
                </a:lnTo>
                <a:lnTo>
                  <a:pt x="359601" y="8424"/>
                </a:lnTo>
                <a:lnTo>
                  <a:pt x="313714" y="960"/>
                </a:lnTo>
                <a:lnTo>
                  <a:pt x="289940" y="0"/>
                </a:lnTo>
                <a:close/>
              </a:path>
            </a:pathLst>
          </a:custGeom>
          <a:solidFill>
            <a:srgbClr val="F20E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05713" y="1305238"/>
            <a:ext cx="322591" cy="3206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152394" y="1799447"/>
            <a:ext cx="580390" cy="580390"/>
          </a:xfrm>
          <a:custGeom>
            <a:avLst/>
            <a:gdLst/>
            <a:ahLst/>
            <a:cxnLst/>
            <a:rect l="l" t="t" r="r" b="b"/>
            <a:pathLst>
              <a:path w="580389" h="580389">
                <a:moveTo>
                  <a:pt x="289956" y="0"/>
                </a:moveTo>
                <a:lnTo>
                  <a:pt x="242915" y="3794"/>
                </a:lnTo>
                <a:lnTo>
                  <a:pt x="198294" y="14781"/>
                </a:lnTo>
                <a:lnTo>
                  <a:pt x="156689" y="32363"/>
                </a:lnTo>
                <a:lnTo>
                  <a:pt x="118697" y="55943"/>
                </a:lnTo>
                <a:lnTo>
                  <a:pt x="84913" y="84924"/>
                </a:lnTo>
                <a:lnTo>
                  <a:pt x="55934" y="118710"/>
                </a:lnTo>
                <a:lnTo>
                  <a:pt x="32357" y="156703"/>
                </a:lnTo>
                <a:lnTo>
                  <a:pt x="14778" y="198306"/>
                </a:lnTo>
                <a:lnTo>
                  <a:pt x="3794" y="242922"/>
                </a:lnTo>
                <a:lnTo>
                  <a:pt x="0" y="289956"/>
                </a:lnTo>
                <a:lnTo>
                  <a:pt x="960" y="313738"/>
                </a:lnTo>
                <a:lnTo>
                  <a:pt x="8424" y="359639"/>
                </a:lnTo>
                <a:lnTo>
                  <a:pt x="22781" y="402823"/>
                </a:lnTo>
                <a:lnTo>
                  <a:pt x="43433" y="442694"/>
                </a:lnTo>
                <a:lnTo>
                  <a:pt x="69786" y="478655"/>
                </a:lnTo>
                <a:lnTo>
                  <a:pt x="101241" y="510110"/>
                </a:lnTo>
                <a:lnTo>
                  <a:pt x="137204" y="536462"/>
                </a:lnTo>
                <a:lnTo>
                  <a:pt x="177077" y="557115"/>
                </a:lnTo>
                <a:lnTo>
                  <a:pt x="220265" y="571471"/>
                </a:lnTo>
                <a:lnTo>
                  <a:pt x="266170" y="578936"/>
                </a:lnTo>
                <a:lnTo>
                  <a:pt x="289956" y="579897"/>
                </a:lnTo>
                <a:lnTo>
                  <a:pt x="313737" y="578936"/>
                </a:lnTo>
                <a:lnTo>
                  <a:pt x="359635" y="571471"/>
                </a:lnTo>
                <a:lnTo>
                  <a:pt x="402817" y="557115"/>
                </a:lnTo>
                <a:lnTo>
                  <a:pt x="442685" y="536462"/>
                </a:lnTo>
                <a:lnTo>
                  <a:pt x="478645" y="510110"/>
                </a:lnTo>
                <a:lnTo>
                  <a:pt x="510098" y="478655"/>
                </a:lnTo>
                <a:lnTo>
                  <a:pt x="536449" y="442694"/>
                </a:lnTo>
                <a:lnTo>
                  <a:pt x="557101" y="402823"/>
                </a:lnTo>
                <a:lnTo>
                  <a:pt x="571457" y="359639"/>
                </a:lnTo>
                <a:lnTo>
                  <a:pt x="578921" y="313738"/>
                </a:lnTo>
                <a:lnTo>
                  <a:pt x="579881" y="289956"/>
                </a:lnTo>
                <a:lnTo>
                  <a:pt x="578921" y="266174"/>
                </a:lnTo>
                <a:lnTo>
                  <a:pt x="571457" y="220275"/>
                </a:lnTo>
                <a:lnTo>
                  <a:pt x="557101" y="177090"/>
                </a:lnTo>
                <a:lnTo>
                  <a:pt x="536449" y="137218"/>
                </a:lnTo>
                <a:lnTo>
                  <a:pt x="510098" y="101254"/>
                </a:lnTo>
                <a:lnTo>
                  <a:pt x="478645" y="69796"/>
                </a:lnTo>
                <a:lnTo>
                  <a:pt x="442685" y="43441"/>
                </a:lnTo>
                <a:lnTo>
                  <a:pt x="402817" y="22785"/>
                </a:lnTo>
                <a:lnTo>
                  <a:pt x="359635" y="8426"/>
                </a:lnTo>
                <a:lnTo>
                  <a:pt x="313737" y="961"/>
                </a:lnTo>
                <a:lnTo>
                  <a:pt x="289956" y="0"/>
                </a:lnTo>
                <a:close/>
              </a:path>
            </a:pathLst>
          </a:custGeom>
          <a:solidFill>
            <a:srgbClr val="F20E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403219" y="1203563"/>
            <a:ext cx="580390" cy="580390"/>
          </a:xfrm>
          <a:custGeom>
            <a:avLst/>
            <a:gdLst/>
            <a:ahLst/>
            <a:cxnLst/>
            <a:rect l="l" t="t" r="r" b="b"/>
            <a:pathLst>
              <a:path w="580389" h="580389">
                <a:moveTo>
                  <a:pt x="289925" y="0"/>
                </a:moveTo>
                <a:lnTo>
                  <a:pt x="242893" y="3798"/>
                </a:lnTo>
                <a:lnTo>
                  <a:pt x="198278" y="14793"/>
                </a:lnTo>
                <a:lnTo>
                  <a:pt x="156679" y="32386"/>
                </a:lnTo>
                <a:lnTo>
                  <a:pt x="118690" y="55978"/>
                </a:lnTo>
                <a:lnTo>
                  <a:pt x="84909" y="84970"/>
                </a:lnTo>
                <a:lnTo>
                  <a:pt x="55932" y="118763"/>
                </a:lnTo>
                <a:lnTo>
                  <a:pt x="32357" y="156756"/>
                </a:lnTo>
                <a:lnTo>
                  <a:pt x="14778" y="198353"/>
                </a:lnTo>
                <a:lnTo>
                  <a:pt x="3794" y="242952"/>
                </a:lnTo>
                <a:lnTo>
                  <a:pt x="0" y="289956"/>
                </a:lnTo>
                <a:lnTo>
                  <a:pt x="960" y="313738"/>
                </a:lnTo>
                <a:lnTo>
                  <a:pt x="8424" y="359644"/>
                </a:lnTo>
                <a:lnTo>
                  <a:pt x="22780" y="402840"/>
                </a:lnTo>
                <a:lnTo>
                  <a:pt x="43432" y="442728"/>
                </a:lnTo>
                <a:lnTo>
                  <a:pt x="69783" y="478709"/>
                </a:lnTo>
                <a:lnTo>
                  <a:pt x="101236" y="510186"/>
                </a:lnTo>
                <a:lnTo>
                  <a:pt x="137196" y="536558"/>
                </a:lnTo>
                <a:lnTo>
                  <a:pt x="177064" y="557229"/>
                </a:lnTo>
                <a:lnTo>
                  <a:pt x="220246" y="571600"/>
                </a:lnTo>
                <a:lnTo>
                  <a:pt x="266144" y="579072"/>
                </a:lnTo>
                <a:lnTo>
                  <a:pt x="289925" y="580034"/>
                </a:lnTo>
                <a:lnTo>
                  <a:pt x="313711" y="579072"/>
                </a:lnTo>
                <a:lnTo>
                  <a:pt x="359616" y="571600"/>
                </a:lnTo>
                <a:lnTo>
                  <a:pt x="402804" y="557229"/>
                </a:lnTo>
                <a:lnTo>
                  <a:pt x="442677" y="536558"/>
                </a:lnTo>
                <a:lnTo>
                  <a:pt x="478640" y="510186"/>
                </a:lnTo>
                <a:lnTo>
                  <a:pt x="510095" y="478709"/>
                </a:lnTo>
                <a:lnTo>
                  <a:pt x="536447" y="442728"/>
                </a:lnTo>
                <a:lnTo>
                  <a:pt x="557100" y="402840"/>
                </a:lnTo>
                <a:lnTo>
                  <a:pt x="571457" y="359644"/>
                </a:lnTo>
                <a:lnTo>
                  <a:pt x="578921" y="313738"/>
                </a:lnTo>
                <a:lnTo>
                  <a:pt x="579881" y="289956"/>
                </a:lnTo>
                <a:lnTo>
                  <a:pt x="578921" y="266191"/>
                </a:lnTo>
                <a:lnTo>
                  <a:pt x="571457" y="220314"/>
                </a:lnTo>
                <a:lnTo>
                  <a:pt x="557100" y="177142"/>
                </a:lnTo>
                <a:lnTo>
                  <a:pt x="536447" y="137272"/>
                </a:lnTo>
                <a:lnTo>
                  <a:pt x="510095" y="101304"/>
                </a:lnTo>
                <a:lnTo>
                  <a:pt x="478640" y="69837"/>
                </a:lnTo>
                <a:lnTo>
                  <a:pt x="442677" y="43470"/>
                </a:lnTo>
                <a:lnTo>
                  <a:pt x="402804" y="22802"/>
                </a:lnTo>
                <a:lnTo>
                  <a:pt x="359616" y="8433"/>
                </a:lnTo>
                <a:lnTo>
                  <a:pt x="313711" y="962"/>
                </a:lnTo>
                <a:lnTo>
                  <a:pt x="289925" y="0"/>
                </a:lnTo>
                <a:close/>
              </a:path>
            </a:pathLst>
          </a:custGeom>
          <a:solidFill>
            <a:srgbClr val="F20E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584826" y="1803410"/>
            <a:ext cx="580390" cy="580390"/>
          </a:xfrm>
          <a:custGeom>
            <a:avLst/>
            <a:gdLst/>
            <a:ahLst/>
            <a:cxnLst/>
            <a:rect l="l" t="t" r="r" b="b"/>
            <a:pathLst>
              <a:path w="580390" h="580389">
                <a:moveTo>
                  <a:pt x="289925" y="0"/>
                </a:moveTo>
                <a:lnTo>
                  <a:pt x="242893" y="3794"/>
                </a:lnTo>
                <a:lnTo>
                  <a:pt x="198278" y="14778"/>
                </a:lnTo>
                <a:lnTo>
                  <a:pt x="156679" y="32357"/>
                </a:lnTo>
                <a:lnTo>
                  <a:pt x="118690" y="55932"/>
                </a:lnTo>
                <a:lnTo>
                  <a:pt x="84909" y="84909"/>
                </a:lnTo>
                <a:lnTo>
                  <a:pt x="55932" y="118690"/>
                </a:lnTo>
                <a:lnTo>
                  <a:pt x="32357" y="156679"/>
                </a:lnTo>
                <a:lnTo>
                  <a:pt x="14778" y="198278"/>
                </a:lnTo>
                <a:lnTo>
                  <a:pt x="3794" y="242893"/>
                </a:lnTo>
                <a:lnTo>
                  <a:pt x="0" y="289925"/>
                </a:lnTo>
                <a:lnTo>
                  <a:pt x="960" y="313707"/>
                </a:lnTo>
                <a:lnTo>
                  <a:pt x="8424" y="359608"/>
                </a:lnTo>
                <a:lnTo>
                  <a:pt x="22780" y="402792"/>
                </a:lnTo>
                <a:lnTo>
                  <a:pt x="43432" y="442664"/>
                </a:lnTo>
                <a:lnTo>
                  <a:pt x="69783" y="478627"/>
                </a:lnTo>
                <a:lnTo>
                  <a:pt x="101236" y="510084"/>
                </a:lnTo>
                <a:lnTo>
                  <a:pt x="137196" y="536437"/>
                </a:lnTo>
                <a:lnTo>
                  <a:pt x="177064" y="557091"/>
                </a:lnTo>
                <a:lnTo>
                  <a:pt x="220246" y="571449"/>
                </a:lnTo>
                <a:lnTo>
                  <a:pt x="266144" y="578914"/>
                </a:lnTo>
                <a:lnTo>
                  <a:pt x="289925" y="579875"/>
                </a:lnTo>
                <a:lnTo>
                  <a:pt x="313711" y="578914"/>
                </a:lnTo>
                <a:lnTo>
                  <a:pt x="359616" y="571449"/>
                </a:lnTo>
                <a:lnTo>
                  <a:pt x="402804" y="557091"/>
                </a:lnTo>
                <a:lnTo>
                  <a:pt x="442677" y="536437"/>
                </a:lnTo>
                <a:lnTo>
                  <a:pt x="478640" y="510084"/>
                </a:lnTo>
                <a:lnTo>
                  <a:pt x="510095" y="478627"/>
                </a:lnTo>
                <a:lnTo>
                  <a:pt x="536447" y="442664"/>
                </a:lnTo>
                <a:lnTo>
                  <a:pt x="557100" y="402792"/>
                </a:lnTo>
                <a:lnTo>
                  <a:pt x="571457" y="359608"/>
                </a:lnTo>
                <a:lnTo>
                  <a:pt x="578921" y="313707"/>
                </a:lnTo>
                <a:lnTo>
                  <a:pt x="579881" y="289925"/>
                </a:lnTo>
                <a:lnTo>
                  <a:pt x="578921" y="266144"/>
                </a:lnTo>
                <a:lnTo>
                  <a:pt x="571457" y="220246"/>
                </a:lnTo>
                <a:lnTo>
                  <a:pt x="557100" y="177064"/>
                </a:lnTo>
                <a:lnTo>
                  <a:pt x="536447" y="137196"/>
                </a:lnTo>
                <a:lnTo>
                  <a:pt x="510095" y="101236"/>
                </a:lnTo>
                <a:lnTo>
                  <a:pt x="478640" y="69783"/>
                </a:lnTo>
                <a:lnTo>
                  <a:pt x="442677" y="43432"/>
                </a:lnTo>
                <a:lnTo>
                  <a:pt x="402804" y="22780"/>
                </a:lnTo>
                <a:lnTo>
                  <a:pt x="359616" y="8424"/>
                </a:lnTo>
                <a:lnTo>
                  <a:pt x="313711" y="960"/>
                </a:lnTo>
                <a:lnTo>
                  <a:pt x="289925" y="0"/>
                </a:lnTo>
                <a:close/>
              </a:path>
            </a:pathLst>
          </a:custGeom>
          <a:solidFill>
            <a:srgbClr val="F20E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515112" y="1308183"/>
            <a:ext cx="356146" cy="35614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348624" y="1893597"/>
            <a:ext cx="167411" cy="38795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791053" y="1893597"/>
            <a:ext cx="167411" cy="38795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79587" y="1865245"/>
            <a:ext cx="3848100" cy="2418715"/>
          </a:xfrm>
          <a:custGeom>
            <a:avLst/>
            <a:gdLst/>
            <a:ahLst/>
            <a:cxnLst/>
            <a:rect l="l" t="t" r="r" b="b"/>
            <a:pathLst>
              <a:path w="3848100" h="2418715">
                <a:moveTo>
                  <a:pt x="0" y="2418587"/>
                </a:moveTo>
                <a:lnTo>
                  <a:pt x="3847612" y="2418587"/>
                </a:lnTo>
                <a:lnTo>
                  <a:pt x="3847612" y="0"/>
                </a:lnTo>
                <a:lnTo>
                  <a:pt x="0" y="0"/>
                </a:lnTo>
                <a:lnTo>
                  <a:pt x="0" y="2418587"/>
                </a:lnTo>
                <a:close/>
              </a:path>
            </a:pathLst>
          </a:custGeom>
          <a:ln w="38099">
            <a:solidFill>
              <a:srgbClr val="F20E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00170" y="2089940"/>
            <a:ext cx="3797300" cy="2386965"/>
          </a:xfrm>
          <a:custGeom>
            <a:avLst/>
            <a:gdLst/>
            <a:ahLst/>
            <a:cxnLst/>
            <a:rect l="l" t="t" r="r" b="b"/>
            <a:pathLst>
              <a:path w="3797300" h="2386965">
                <a:moveTo>
                  <a:pt x="0" y="2386583"/>
                </a:moveTo>
                <a:lnTo>
                  <a:pt x="3796923" y="2386583"/>
                </a:lnTo>
                <a:lnTo>
                  <a:pt x="3796923" y="0"/>
                </a:lnTo>
                <a:lnTo>
                  <a:pt x="0" y="0"/>
                </a:lnTo>
                <a:lnTo>
                  <a:pt x="0" y="2386583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310387" y="397974"/>
            <a:ext cx="6532880" cy="1062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635" algn="ctr">
              <a:lnSpc>
                <a:spcPct val="100000"/>
              </a:lnSpc>
            </a:pPr>
            <a:r>
              <a:rPr sz="2400" b="1" spc="-5" dirty="0">
                <a:solidFill>
                  <a:srgbClr val="0A8FFF"/>
                </a:solidFill>
                <a:latin typeface="Tahoma"/>
                <a:cs typeface="Tahoma"/>
              </a:rPr>
              <a:t>Brasi</a:t>
            </a:r>
            <a:r>
              <a:rPr sz="2400" b="1" dirty="0">
                <a:solidFill>
                  <a:srgbClr val="0A8FFF"/>
                </a:solidFill>
                <a:latin typeface="Tahoma"/>
                <a:cs typeface="Tahoma"/>
              </a:rPr>
              <a:t>l</a:t>
            </a:r>
            <a:r>
              <a:rPr sz="2400" b="1" spc="105" dirty="0">
                <a:solidFill>
                  <a:srgbClr val="0A8FFF"/>
                </a:solidFill>
                <a:latin typeface="Times New Roman"/>
                <a:cs typeface="Times New Roman"/>
              </a:rPr>
              <a:t> </a:t>
            </a:r>
            <a:r>
              <a:rPr sz="2400" b="1" spc="10" dirty="0">
                <a:solidFill>
                  <a:srgbClr val="0A8FFF"/>
                </a:solidFill>
                <a:latin typeface="Tahoma"/>
                <a:cs typeface="Tahoma"/>
              </a:rPr>
              <a:t>j</a:t>
            </a:r>
            <a:r>
              <a:rPr sz="2400" b="1" dirty="0">
                <a:solidFill>
                  <a:srgbClr val="0A8FFF"/>
                </a:solidFill>
                <a:latin typeface="Tahoma"/>
                <a:cs typeface="Tahoma"/>
              </a:rPr>
              <a:t>á</a:t>
            </a:r>
            <a:r>
              <a:rPr sz="2400" b="1" spc="100" dirty="0">
                <a:solidFill>
                  <a:srgbClr val="0A8F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A8FFF"/>
                </a:solidFill>
                <a:latin typeface="Tahoma"/>
                <a:cs typeface="Tahoma"/>
              </a:rPr>
              <a:t>enfrenta</a:t>
            </a:r>
            <a:r>
              <a:rPr sz="2400" b="1" spc="105" dirty="0">
                <a:solidFill>
                  <a:srgbClr val="0A8F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A8FFF"/>
                </a:solidFill>
                <a:latin typeface="Tahoma"/>
                <a:cs typeface="Tahoma"/>
              </a:rPr>
              <a:t>surto</a:t>
            </a:r>
            <a:r>
              <a:rPr sz="2400" b="1" spc="95" dirty="0">
                <a:solidFill>
                  <a:srgbClr val="0A8FF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A8FFF"/>
                </a:solidFill>
                <a:latin typeface="Tahoma"/>
                <a:cs typeface="Tahoma"/>
              </a:rPr>
              <a:t>d</a:t>
            </a:r>
            <a:r>
              <a:rPr sz="2400" b="1" dirty="0">
                <a:solidFill>
                  <a:srgbClr val="0A8FFF"/>
                </a:solidFill>
                <a:latin typeface="Tahoma"/>
                <a:cs typeface="Tahoma"/>
              </a:rPr>
              <a:t>e</a:t>
            </a:r>
            <a:r>
              <a:rPr sz="2400" b="1" spc="110" dirty="0">
                <a:solidFill>
                  <a:srgbClr val="0A8F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A8FFF"/>
                </a:solidFill>
                <a:latin typeface="Tahoma"/>
                <a:cs typeface="Tahoma"/>
              </a:rPr>
              <a:t>sara</a:t>
            </a:r>
            <a:r>
              <a:rPr sz="2400" b="1" spc="5" dirty="0">
                <a:solidFill>
                  <a:srgbClr val="0A8FFF"/>
                </a:solidFill>
                <a:latin typeface="Tahoma"/>
                <a:cs typeface="Tahoma"/>
              </a:rPr>
              <a:t>m</a:t>
            </a:r>
            <a:r>
              <a:rPr sz="2400" b="1" spc="-5" dirty="0">
                <a:solidFill>
                  <a:srgbClr val="0A8FFF"/>
                </a:solidFill>
                <a:latin typeface="Tahoma"/>
                <a:cs typeface="Tahoma"/>
              </a:rPr>
              <a:t>p</a:t>
            </a:r>
            <a:r>
              <a:rPr sz="2400" b="1" dirty="0">
                <a:solidFill>
                  <a:srgbClr val="0A8FFF"/>
                </a:solidFill>
                <a:latin typeface="Tahoma"/>
                <a:cs typeface="Tahoma"/>
              </a:rPr>
              <a:t>o</a:t>
            </a:r>
            <a:r>
              <a:rPr sz="2400" b="1" spc="100" dirty="0">
                <a:solidFill>
                  <a:srgbClr val="0A8F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A8FFF"/>
                </a:solidFill>
                <a:latin typeface="Tahoma"/>
                <a:cs typeface="Tahoma"/>
              </a:rPr>
              <a:t>em</a:t>
            </a:r>
            <a:r>
              <a:rPr sz="2400" b="1" dirty="0">
                <a:solidFill>
                  <a:srgbClr val="0A8FFF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0A8FFF"/>
                </a:solidFill>
                <a:latin typeface="Tahoma"/>
                <a:cs typeface="Tahoma"/>
              </a:rPr>
              <a:t>Ror</a:t>
            </a:r>
            <a:r>
              <a:rPr sz="2400" b="1" spc="-10" dirty="0">
                <a:solidFill>
                  <a:srgbClr val="0A8FFF"/>
                </a:solidFill>
                <a:latin typeface="Tahoma"/>
                <a:cs typeface="Tahoma"/>
              </a:rPr>
              <a:t>a</a:t>
            </a:r>
            <a:r>
              <a:rPr sz="2400" b="1" spc="-15" dirty="0">
                <a:solidFill>
                  <a:srgbClr val="0A8FFF"/>
                </a:solidFill>
                <a:latin typeface="Tahoma"/>
                <a:cs typeface="Tahoma"/>
              </a:rPr>
              <a:t>ima</a:t>
            </a:r>
            <a:r>
              <a:rPr sz="2400" b="1" spc="105" dirty="0">
                <a:solidFill>
                  <a:srgbClr val="0A8FFF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0A8FFF"/>
                </a:solidFill>
                <a:latin typeface="Tahoma"/>
                <a:cs typeface="Tahoma"/>
              </a:rPr>
              <a:t>e</a:t>
            </a:r>
            <a:r>
              <a:rPr sz="2400" b="1" spc="100" dirty="0">
                <a:solidFill>
                  <a:srgbClr val="0A8FFF"/>
                </a:solidFill>
                <a:latin typeface="Times New Roman"/>
                <a:cs typeface="Times New Roman"/>
              </a:rPr>
              <a:t> </a:t>
            </a:r>
            <a:r>
              <a:rPr sz="2400" b="1" spc="-30" dirty="0">
                <a:solidFill>
                  <a:srgbClr val="0A8FFF"/>
                </a:solidFill>
                <a:latin typeface="Tahoma"/>
                <a:cs typeface="Tahoma"/>
              </a:rPr>
              <a:t>M</a:t>
            </a:r>
            <a:r>
              <a:rPr sz="2400" b="1" spc="-10" dirty="0">
                <a:solidFill>
                  <a:srgbClr val="0A8FFF"/>
                </a:solidFill>
                <a:latin typeface="Tahoma"/>
                <a:cs typeface="Tahoma"/>
              </a:rPr>
              <a:t>a</a:t>
            </a:r>
            <a:r>
              <a:rPr sz="2400" b="1" spc="-25" dirty="0">
                <a:solidFill>
                  <a:srgbClr val="0A8FFF"/>
                </a:solidFill>
                <a:latin typeface="Tahoma"/>
                <a:cs typeface="Tahoma"/>
              </a:rPr>
              <a:t>n</a:t>
            </a:r>
            <a:r>
              <a:rPr sz="2400" b="1" spc="-10" dirty="0">
                <a:solidFill>
                  <a:srgbClr val="0A8FFF"/>
                </a:solidFill>
                <a:latin typeface="Tahoma"/>
                <a:cs typeface="Tahoma"/>
              </a:rPr>
              <a:t>a</a:t>
            </a:r>
            <a:r>
              <a:rPr sz="2400" b="1" spc="-25" dirty="0">
                <a:solidFill>
                  <a:srgbClr val="0A8FFF"/>
                </a:solidFill>
                <a:latin typeface="Tahoma"/>
                <a:cs typeface="Tahoma"/>
              </a:rPr>
              <a:t>u</a:t>
            </a:r>
            <a:r>
              <a:rPr sz="2400" b="1" spc="-15" dirty="0">
                <a:solidFill>
                  <a:srgbClr val="0A8FFF"/>
                </a:solidFill>
                <a:latin typeface="Tahoma"/>
                <a:cs typeface="Tahoma"/>
              </a:rPr>
              <a:t>s</a:t>
            </a:r>
            <a:r>
              <a:rPr sz="2400" b="1" spc="100" dirty="0">
                <a:solidFill>
                  <a:srgbClr val="0A8FF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A8FFF"/>
                </a:solidFill>
                <a:latin typeface="Tahoma"/>
                <a:cs typeface="Tahoma"/>
              </a:rPr>
              <a:t>d</a:t>
            </a:r>
            <a:r>
              <a:rPr sz="2400" b="1" spc="5" dirty="0">
                <a:solidFill>
                  <a:srgbClr val="0A8FFF"/>
                </a:solidFill>
                <a:latin typeface="Tahoma"/>
                <a:cs typeface="Tahoma"/>
              </a:rPr>
              <a:t>e</a:t>
            </a:r>
            <a:r>
              <a:rPr sz="2400" b="1" spc="-15" dirty="0">
                <a:solidFill>
                  <a:srgbClr val="0A8FFF"/>
                </a:solidFill>
                <a:latin typeface="Tahoma"/>
                <a:cs typeface="Tahoma"/>
              </a:rPr>
              <a:t>vid</a:t>
            </a:r>
            <a:r>
              <a:rPr sz="2400" b="1" dirty="0">
                <a:solidFill>
                  <a:srgbClr val="0A8FFF"/>
                </a:solidFill>
                <a:latin typeface="Tahoma"/>
                <a:cs typeface="Tahoma"/>
              </a:rPr>
              <a:t>o</a:t>
            </a:r>
            <a:r>
              <a:rPr sz="2400" b="1" spc="100" dirty="0">
                <a:solidFill>
                  <a:srgbClr val="0A8FFF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0A8FFF"/>
                </a:solidFill>
                <a:latin typeface="Tahoma"/>
                <a:cs typeface="Tahoma"/>
              </a:rPr>
              <a:t>à</a:t>
            </a:r>
            <a:r>
              <a:rPr sz="2400" b="1" spc="110" dirty="0">
                <a:solidFill>
                  <a:srgbClr val="0A8FFF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0A8FFF"/>
                </a:solidFill>
                <a:latin typeface="Tahoma"/>
                <a:cs typeface="Tahoma"/>
              </a:rPr>
              <a:t>migr</a:t>
            </a:r>
            <a:r>
              <a:rPr sz="2400" b="1" spc="-10" dirty="0">
                <a:solidFill>
                  <a:srgbClr val="0A8FFF"/>
                </a:solidFill>
                <a:latin typeface="Tahoma"/>
                <a:cs typeface="Tahoma"/>
              </a:rPr>
              <a:t>a</a:t>
            </a:r>
            <a:r>
              <a:rPr sz="2400" b="1" spc="-5" dirty="0">
                <a:solidFill>
                  <a:srgbClr val="0A8FFF"/>
                </a:solidFill>
                <a:latin typeface="Tahoma"/>
                <a:cs typeface="Tahoma"/>
              </a:rPr>
              <a:t>çã</a:t>
            </a:r>
            <a:r>
              <a:rPr sz="2400" b="1" dirty="0">
                <a:solidFill>
                  <a:srgbClr val="0A8FFF"/>
                </a:solidFill>
                <a:latin typeface="Tahoma"/>
                <a:cs typeface="Tahoma"/>
              </a:rPr>
              <a:t>o</a:t>
            </a:r>
            <a:r>
              <a:rPr sz="2400" b="1" spc="110" dirty="0">
                <a:solidFill>
                  <a:srgbClr val="0A8FF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A8FFF"/>
                </a:solidFill>
                <a:latin typeface="Tahoma"/>
                <a:cs typeface="Tahoma"/>
              </a:rPr>
              <a:t>de</a:t>
            </a:r>
            <a:r>
              <a:rPr sz="2400" b="1" spc="-5" dirty="0">
                <a:solidFill>
                  <a:srgbClr val="0A8FFF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0A8FFF"/>
                </a:solidFill>
                <a:latin typeface="Tahoma"/>
                <a:cs typeface="Tahoma"/>
              </a:rPr>
              <a:t>v</a:t>
            </a:r>
            <a:r>
              <a:rPr sz="2400" b="1" spc="-10" dirty="0">
                <a:solidFill>
                  <a:srgbClr val="0A8FFF"/>
                </a:solidFill>
                <a:latin typeface="Tahoma"/>
                <a:cs typeface="Tahoma"/>
              </a:rPr>
              <a:t>e</a:t>
            </a:r>
            <a:r>
              <a:rPr sz="2400" b="1" spc="-25" dirty="0">
                <a:solidFill>
                  <a:srgbClr val="0A8FFF"/>
                </a:solidFill>
                <a:latin typeface="Tahoma"/>
                <a:cs typeface="Tahoma"/>
              </a:rPr>
              <a:t>n</a:t>
            </a:r>
            <a:r>
              <a:rPr sz="2400" b="1" spc="-10" dirty="0">
                <a:solidFill>
                  <a:srgbClr val="0A8FFF"/>
                </a:solidFill>
                <a:latin typeface="Tahoma"/>
                <a:cs typeface="Tahoma"/>
              </a:rPr>
              <a:t>e</a:t>
            </a:r>
            <a:r>
              <a:rPr sz="2400" b="1" spc="-15" dirty="0">
                <a:solidFill>
                  <a:srgbClr val="0A8FFF"/>
                </a:solidFill>
                <a:latin typeface="Tahoma"/>
                <a:cs typeface="Tahoma"/>
              </a:rPr>
              <a:t>zuelanos</a:t>
            </a:r>
            <a:r>
              <a:rPr sz="2400" b="1" spc="105" dirty="0">
                <a:solidFill>
                  <a:srgbClr val="0A8FFF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0A8FFF"/>
                </a:solidFill>
                <a:latin typeface="Tahoma"/>
                <a:cs typeface="Tahoma"/>
              </a:rPr>
              <a:t>e</a:t>
            </a:r>
            <a:r>
              <a:rPr sz="2400" b="1" spc="100" dirty="0">
                <a:solidFill>
                  <a:srgbClr val="0A8FFF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0A8FFF"/>
                </a:solidFill>
                <a:latin typeface="Tahoma"/>
                <a:cs typeface="Tahoma"/>
              </a:rPr>
              <a:t>baix</a:t>
            </a:r>
            <a:r>
              <a:rPr sz="2400" b="1" spc="-10" dirty="0">
                <a:solidFill>
                  <a:srgbClr val="0A8FFF"/>
                </a:solidFill>
                <a:latin typeface="Tahoma"/>
                <a:cs typeface="Tahoma"/>
              </a:rPr>
              <a:t>a</a:t>
            </a:r>
            <a:r>
              <a:rPr sz="2400" b="1" spc="-15" dirty="0">
                <a:solidFill>
                  <a:srgbClr val="0A8FFF"/>
                </a:solidFill>
                <a:latin typeface="Tahoma"/>
                <a:cs typeface="Tahoma"/>
              </a:rPr>
              <a:t>s</a:t>
            </a:r>
            <a:r>
              <a:rPr sz="2400" b="1" spc="110" dirty="0">
                <a:solidFill>
                  <a:srgbClr val="0A8FF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A8FFF"/>
                </a:solidFill>
                <a:latin typeface="Tahoma"/>
                <a:cs typeface="Tahoma"/>
              </a:rPr>
              <a:t>co</a:t>
            </a:r>
            <a:r>
              <a:rPr sz="2400" b="1" spc="-10" dirty="0">
                <a:solidFill>
                  <a:srgbClr val="0A8FFF"/>
                </a:solidFill>
                <a:latin typeface="Tahoma"/>
                <a:cs typeface="Tahoma"/>
              </a:rPr>
              <a:t>b</a:t>
            </a:r>
            <a:r>
              <a:rPr sz="2400" b="1" spc="-15" dirty="0">
                <a:solidFill>
                  <a:srgbClr val="0A8FFF"/>
                </a:solidFill>
                <a:latin typeface="Tahoma"/>
                <a:cs typeface="Tahoma"/>
              </a:rPr>
              <a:t>e</a:t>
            </a:r>
            <a:r>
              <a:rPr sz="2400" b="1" spc="-10" dirty="0">
                <a:solidFill>
                  <a:srgbClr val="0A8FFF"/>
                </a:solidFill>
                <a:latin typeface="Tahoma"/>
                <a:cs typeface="Tahoma"/>
              </a:rPr>
              <a:t>r</a:t>
            </a:r>
            <a:r>
              <a:rPr sz="2400" b="1" spc="-15" dirty="0">
                <a:solidFill>
                  <a:srgbClr val="0A8FFF"/>
                </a:solidFill>
                <a:latin typeface="Tahoma"/>
                <a:cs typeface="Tahoma"/>
              </a:rPr>
              <a:t>tur</a:t>
            </a:r>
            <a:r>
              <a:rPr sz="2400" b="1" spc="-10" dirty="0">
                <a:solidFill>
                  <a:srgbClr val="0A8FFF"/>
                </a:solidFill>
                <a:latin typeface="Tahoma"/>
                <a:cs typeface="Tahoma"/>
              </a:rPr>
              <a:t>a</a:t>
            </a:r>
            <a:r>
              <a:rPr sz="2400" b="1" spc="-15" dirty="0">
                <a:solidFill>
                  <a:srgbClr val="0A8FFF"/>
                </a:solidFill>
                <a:latin typeface="Tahoma"/>
                <a:cs typeface="Tahoma"/>
              </a:rPr>
              <a:t>s</a:t>
            </a:r>
            <a:r>
              <a:rPr sz="2400" b="1" spc="100" dirty="0">
                <a:solidFill>
                  <a:srgbClr val="0A8FFF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0A8FFF"/>
                </a:solidFill>
                <a:latin typeface="Tahoma"/>
                <a:cs typeface="Tahoma"/>
              </a:rPr>
              <a:t>v</a:t>
            </a:r>
            <a:r>
              <a:rPr sz="2400" b="1" spc="-10" dirty="0">
                <a:solidFill>
                  <a:srgbClr val="0A8FFF"/>
                </a:solidFill>
                <a:latin typeface="Tahoma"/>
                <a:cs typeface="Tahoma"/>
              </a:rPr>
              <a:t>a</a:t>
            </a:r>
            <a:r>
              <a:rPr sz="2400" b="1" spc="-20" dirty="0">
                <a:solidFill>
                  <a:srgbClr val="0A8FFF"/>
                </a:solidFill>
                <a:latin typeface="Tahoma"/>
                <a:cs typeface="Tahoma"/>
              </a:rPr>
              <a:t>cinais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29739" y="2717441"/>
            <a:ext cx="3493770" cy="16033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15" dirty="0">
                <a:solidFill>
                  <a:srgbClr val="0A8FFF"/>
                </a:solidFill>
                <a:latin typeface="Tahoma"/>
                <a:cs typeface="Tahoma"/>
              </a:rPr>
              <a:t>Em</a:t>
            </a:r>
            <a:r>
              <a:rPr sz="1400" b="1" spc="55" dirty="0">
                <a:solidFill>
                  <a:srgbClr val="0A8FFF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0A8FFF"/>
                </a:solidFill>
                <a:latin typeface="Tahoma"/>
                <a:cs typeface="Tahoma"/>
              </a:rPr>
              <a:t>2018:</a:t>
            </a:r>
            <a:r>
              <a:rPr sz="1400" b="1" spc="45" dirty="0">
                <a:solidFill>
                  <a:srgbClr val="0A8FFF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0A8FFF"/>
                </a:solidFill>
                <a:latin typeface="Tahoma"/>
                <a:cs typeface="Tahoma"/>
              </a:rPr>
              <a:t>822</a:t>
            </a:r>
            <a:r>
              <a:rPr sz="1400" b="1" spc="75" dirty="0">
                <a:solidFill>
                  <a:srgbClr val="0A8FFF"/>
                </a:solidFill>
                <a:latin typeface="Times New Roman"/>
                <a:cs typeface="Times New Roman"/>
              </a:rPr>
              <a:t> </a:t>
            </a:r>
            <a:r>
              <a:rPr sz="1400" b="1" spc="-15" dirty="0">
                <a:solidFill>
                  <a:srgbClr val="0A8FFF"/>
                </a:solidFill>
                <a:latin typeface="Tahoma"/>
                <a:cs typeface="Tahoma"/>
              </a:rPr>
              <a:t>c</a:t>
            </a:r>
            <a:r>
              <a:rPr sz="1400" b="1" spc="-20" dirty="0">
                <a:solidFill>
                  <a:srgbClr val="0A8FFF"/>
                </a:solidFill>
                <a:latin typeface="Tahoma"/>
                <a:cs typeface="Tahoma"/>
              </a:rPr>
              <a:t>a</a:t>
            </a:r>
            <a:r>
              <a:rPr sz="1400" b="1" spc="-10" dirty="0">
                <a:solidFill>
                  <a:srgbClr val="0A8FFF"/>
                </a:solidFill>
                <a:latin typeface="Tahoma"/>
                <a:cs typeface="Tahoma"/>
              </a:rPr>
              <a:t>s</a:t>
            </a:r>
            <a:r>
              <a:rPr sz="1400" b="1" spc="-5" dirty="0">
                <a:solidFill>
                  <a:srgbClr val="0A8FFF"/>
                </a:solidFill>
                <a:latin typeface="Tahoma"/>
                <a:cs typeface="Tahoma"/>
              </a:rPr>
              <a:t>o</a:t>
            </a:r>
            <a:r>
              <a:rPr sz="1400" b="1" spc="-10" dirty="0">
                <a:solidFill>
                  <a:srgbClr val="0A8FFF"/>
                </a:solidFill>
                <a:latin typeface="Tahoma"/>
                <a:cs typeface="Tahoma"/>
              </a:rPr>
              <a:t>s</a:t>
            </a:r>
            <a:r>
              <a:rPr sz="1400" b="1" spc="50" dirty="0">
                <a:solidFill>
                  <a:srgbClr val="0A8FFF"/>
                </a:solidFill>
                <a:latin typeface="Times New Roman"/>
                <a:cs typeface="Times New Roman"/>
              </a:rPr>
              <a:t> </a:t>
            </a:r>
            <a:r>
              <a:rPr sz="1400" b="1" spc="-15" dirty="0">
                <a:solidFill>
                  <a:srgbClr val="0A8FFF"/>
                </a:solidFill>
                <a:latin typeface="Tahoma"/>
                <a:cs typeface="Tahoma"/>
              </a:rPr>
              <a:t>confir</a:t>
            </a:r>
            <a:r>
              <a:rPr sz="1400" b="1" spc="-10" dirty="0">
                <a:solidFill>
                  <a:srgbClr val="0A8FFF"/>
                </a:solidFill>
                <a:latin typeface="Tahoma"/>
                <a:cs typeface="Tahoma"/>
              </a:rPr>
              <a:t>mados</a:t>
            </a:r>
            <a:endParaRPr sz="1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760"/>
              </a:spcBef>
            </a:pPr>
            <a:r>
              <a:rPr sz="1000" spc="-10" dirty="0">
                <a:latin typeface="Calibri"/>
                <a:cs typeface="Calibri"/>
              </a:rPr>
              <a:t>O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Calibri"/>
                <a:cs typeface="Calibri"/>
              </a:rPr>
              <a:t>país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Calibri"/>
                <a:cs typeface="Calibri"/>
              </a:rPr>
              <a:t>enf</a:t>
            </a:r>
            <a:r>
              <a:rPr sz="1000" spc="-5" dirty="0">
                <a:latin typeface="Calibri"/>
                <a:cs typeface="Calibri"/>
              </a:rPr>
              <a:t>r</a:t>
            </a:r>
            <a:r>
              <a:rPr sz="1000" spc="-10" dirty="0">
                <a:latin typeface="Calibri"/>
                <a:cs typeface="Calibri"/>
              </a:rPr>
              <a:t>e</a:t>
            </a:r>
            <a:r>
              <a:rPr sz="1000" spc="-5" dirty="0">
                <a:latin typeface="Calibri"/>
                <a:cs typeface="Calibri"/>
              </a:rPr>
              <a:t>nta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Calibri"/>
                <a:cs typeface="Calibri"/>
              </a:rPr>
              <a:t>dois</a:t>
            </a:r>
            <a:r>
              <a:rPr sz="1000" spc="-4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Calibri"/>
                <a:cs typeface="Calibri"/>
              </a:rPr>
              <a:t>s</a:t>
            </a:r>
            <a:r>
              <a:rPr sz="1000" spc="-5" dirty="0">
                <a:latin typeface="Calibri"/>
                <a:cs typeface="Calibri"/>
              </a:rPr>
              <a:t>urto</a:t>
            </a:r>
            <a:r>
              <a:rPr sz="1000" spc="-10" dirty="0">
                <a:latin typeface="Calibri"/>
                <a:cs typeface="Calibri"/>
              </a:rPr>
              <a:t>s</a:t>
            </a:r>
            <a:r>
              <a:rPr sz="1000" spc="-5" dirty="0">
                <a:latin typeface="Calibri"/>
                <a:cs typeface="Calibri"/>
              </a:rPr>
              <a:t>: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Calibri"/>
                <a:cs typeface="Calibri"/>
              </a:rPr>
              <a:t>em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Calibri"/>
                <a:cs typeface="Calibri"/>
              </a:rPr>
              <a:t>Rorai</a:t>
            </a:r>
            <a:r>
              <a:rPr sz="1000" spc="-15" dirty="0">
                <a:latin typeface="Calibri"/>
                <a:cs typeface="Calibri"/>
              </a:rPr>
              <a:t>m</a:t>
            </a:r>
            <a:r>
              <a:rPr sz="1000" spc="-5" dirty="0">
                <a:latin typeface="Calibri"/>
                <a:cs typeface="Calibri"/>
              </a:rPr>
              <a:t>a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Calibri"/>
                <a:cs typeface="Calibri"/>
              </a:rPr>
              <a:t>e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Calibri"/>
                <a:cs typeface="Calibri"/>
              </a:rPr>
              <a:t>Amazonas.</a:t>
            </a:r>
            <a:endParaRPr sz="1000">
              <a:latin typeface="Calibri"/>
              <a:cs typeface="Calibri"/>
            </a:endParaRPr>
          </a:p>
          <a:p>
            <a:pPr marL="12700" marR="112395">
              <a:lnSpc>
                <a:spcPct val="115100"/>
              </a:lnSpc>
            </a:pPr>
            <a:r>
              <a:rPr sz="1000" spc="-5" dirty="0">
                <a:latin typeface="Calibri"/>
                <a:cs typeface="Calibri"/>
              </a:rPr>
              <a:t>E</a:t>
            </a:r>
            <a:r>
              <a:rPr sz="1000" spc="-10" dirty="0">
                <a:latin typeface="Calibri"/>
                <a:cs typeface="Calibri"/>
              </a:rPr>
              <a:t>s</a:t>
            </a:r>
            <a:r>
              <a:rPr sz="1000" spc="-5" dirty="0">
                <a:latin typeface="Calibri"/>
                <a:cs typeface="Calibri"/>
              </a:rPr>
              <a:t>tá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Calibri"/>
                <a:cs typeface="Calibri"/>
              </a:rPr>
              <a:t>r</a:t>
            </a:r>
            <a:r>
              <a:rPr sz="1000" spc="-10" dirty="0">
                <a:latin typeface="Calibri"/>
                <a:cs typeface="Calibri"/>
              </a:rPr>
              <a:t>e</a:t>
            </a:r>
            <a:r>
              <a:rPr sz="1000" spc="-5" dirty="0">
                <a:latin typeface="Calibri"/>
                <a:cs typeface="Calibri"/>
              </a:rPr>
              <a:t>laci</a:t>
            </a:r>
            <a:r>
              <a:rPr sz="1000" spc="-15" dirty="0">
                <a:latin typeface="Calibri"/>
                <a:cs typeface="Calibri"/>
              </a:rPr>
              <a:t>o</a:t>
            </a:r>
            <a:r>
              <a:rPr sz="1000" spc="-5" dirty="0">
                <a:latin typeface="Calibri"/>
                <a:cs typeface="Calibri"/>
              </a:rPr>
              <a:t>nad</a:t>
            </a:r>
            <a:r>
              <a:rPr sz="1000" spc="-10" dirty="0">
                <a:latin typeface="Calibri"/>
                <a:cs typeface="Calibri"/>
              </a:rPr>
              <a:t>o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Calibri"/>
                <a:cs typeface="Calibri"/>
              </a:rPr>
              <a:t>à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Calibri"/>
                <a:cs typeface="Calibri"/>
              </a:rPr>
              <a:t>m</a:t>
            </a:r>
            <a:r>
              <a:rPr sz="1000" spc="-5" dirty="0">
                <a:latin typeface="Calibri"/>
                <a:cs typeface="Calibri"/>
              </a:rPr>
              <a:t>igração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Calibri"/>
                <a:cs typeface="Calibri"/>
              </a:rPr>
              <a:t>de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Calibri"/>
                <a:cs typeface="Calibri"/>
              </a:rPr>
              <a:t>vene</a:t>
            </a:r>
            <a:r>
              <a:rPr sz="1000" spc="-5" dirty="0">
                <a:latin typeface="Calibri"/>
                <a:cs typeface="Calibri"/>
              </a:rPr>
              <a:t>zu</a:t>
            </a:r>
            <a:r>
              <a:rPr sz="1000" spc="-10" dirty="0">
                <a:latin typeface="Calibri"/>
                <a:cs typeface="Calibri"/>
              </a:rPr>
              <a:t>e</a:t>
            </a:r>
            <a:r>
              <a:rPr sz="1000" spc="-5" dirty="0">
                <a:latin typeface="Calibri"/>
                <a:cs typeface="Calibri"/>
              </a:rPr>
              <a:t>lanos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Calibri"/>
                <a:cs typeface="Calibri"/>
              </a:rPr>
              <a:t>e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Calibri"/>
                <a:cs typeface="Calibri"/>
              </a:rPr>
              <a:t>bai</a:t>
            </a:r>
            <a:r>
              <a:rPr sz="1000" spc="-10" dirty="0">
                <a:latin typeface="Calibri"/>
                <a:cs typeface="Calibri"/>
              </a:rPr>
              <a:t>x</a:t>
            </a:r>
            <a:r>
              <a:rPr sz="1000" dirty="0">
                <a:latin typeface="Calibri"/>
                <a:cs typeface="Calibri"/>
              </a:rPr>
              <a:t>a</a:t>
            </a:r>
            <a:r>
              <a:rPr sz="1000" spc="-5" dirty="0">
                <a:latin typeface="Calibri"/>
                <a:cs typeface="Calibri"/>
              </a:rPr>
              <a:t>s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Calibri"/>
                <a:cs typeface="Calibri"/>
              </a:rPr>
              <a:t>cob</a:t>
            </a:r>
            <a:r>
              <a:rPr sz="1000" spc="-10" dirty="0">
                <a:latin typeface="Calibri"/>
                <a:cs typeface="Calibri"/>
              </a:rPr>
              <a:t>e</a:t>
            </a:r>
            <a:r>
              <a:rPr sz="1000" spc="-5" dirty="0">
                <a:latin typeface="Calibri"/>
                <a:cs typeface="Calibri"/>
              </a:rPr>
              <a:t>rturas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Calibri"/>
                <a:cs typeface="Calibri"/>
              </a:rPr>
              <a:t>v</a:t>
            </a:r>
            <a:r>
              <a:rPr sz="1000" spc="-5" dirty="0">
                <a:latin typeface="Calibri"/>
                <a:cs typeface="Calibri"/>
              </a:rPr>
              <a:t>acinai</a:t>
            </a:r>
            <a:r>
              <a:rPr sz="1000" spc="-10" dirty="0">
                <a:latin typeface="Calibri"/>
                <a:cs typeface="Calibri"/>
              </a:rPr>
              <a:t>s</a:t>
            </a:r>
            <a:r>
              <a:rPr sz="1000" spc="-5" dirty="0">
                <a:latin typeface="Calibri"/>
                <a:cs typeface="Calibri"/>
              </a:rPr>
              <a:t>,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Calibri"/>
                <a:cs typeface="Calibri"/>
              </a:rPr>
              <a:t>j</a:t>
            </a:r>
            <a:r>
              <a:rPr sz="1000" spc="-5" dirty="0">
                <a:latin typeface="Calibri"/>
                <a:cs typeface="Calibri"/>
              </a:rPr>
              <a:t>á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Calibri"/>
                <a:cs typeface="Calibri"/>
              </a:rPr>
              <a:t>que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Calibri"/>
                <a:cs typeface="Calibri"/>
              </a:rPr>
              <a:t>o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Calibri"/>
                <a:cs typeface="Calibri"/>
              </a:rPr>
              <a:t>v</a:t>
            </a:r>
            <a:r>
              <a:rPr sz="1000" spc="-5" dirty="0">
                <a:latin typeface="Calibri"/>
                <a:cs typeface="Calibri"/>
              </a:rPr>
              <a:t>írus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Calibri"/>
                <a:cs typeface="Calibri"/>
              </a:rPr>
              <a:t>circulante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Calibri"/>
                <a:cs typeface="Calibri"/>
              </a:rPr>
              <a:t>no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Calibri"/>
                <a:cs typeface="Calibri"/>
              </a:rPr>
              <a:t>país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Calibri"/>
                <a:cs typeface="Calibri"/>
              </a:rPr>
              <a:t>tem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Calibri"/>
                <a:cs typeface="Calibri"/>
              </a:rPr>
              <a:t>o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Calibri"/>
                <a:cs typeface="Calibri"/>
              </a:rPr>
              <a:t>mesm</a:t>
            </a:r>
            <a:r>
              <a:rPr sz="1000" spc="-10" dirty="0">
                <a:latin typeface="Calibri"/>
                <a:cs typeface="Calibri"/>
              </a:rPr>
              <a:t>o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Calibri"/>
                <a:cs typeface="Calibri"/>
              </a:rPr>
              <a:t>g</a:t>
            </a:r>
            <a:r>
              <a:rPr sz="1000" spc="-10" dirty="0">
                <a:latin typeface="Calibri"/>
                <a:cs typeface="Calibri"/>
              </a:rPr>
              <a:t>e</a:t>
            </a:r>
            <a:r>
              <a:rPr sz="1000" spc="-5" dirty="0">
                <a:latin typeface="Calibri"/>
                <a:cs typeface="Calibri"/>
              </a:rPr>
              <a:t>nótipo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Calibri"/>
                <a:cs typeface="Calibri"/>
              </a:rPr>
              <a:t>(D8</a:t>
            </a:r>
            <a:r>
              <a:rPr sz="1000" spc="-5" dirty="0">
                <a:latin typeface="Calibri"/>
                <a:cs typeface="Calibri"/>
              </a:rPr>
              <a:t>)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Calibri"/>
                <a:cs typeface="Calibri"/>
              </a:rPr>
              <a:t>do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Calibri"/>
                <a:cs typeface="Calibri"/>
              </a:rPr>
              <a:t>q</a:t>
            </a:r>
            <a:r>
              <a:rPr sz="1000" spc="-10" dirty="0">
                <a:latin typeface="Calibri"/>
                <a:cs typeface="Calibri"/>
              </a:rPr>
              <a:t>ue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Calibri"/>
                <a:cs typeface="Calibri"/>
              </a:rPr>
              <a:t>circula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Calibri"/>
                <a:cs typeface="Calibri"/>
              </a:rPr>
              <a:t>na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Calibri"/>
                <a:cs typeface="Calibri"/>
              </a:rPr>
              <a:t>Ve</a:t>
            </a:r>
            <a:r>
              <a:rPr sz="1000" spc="-10" dirty="0">
                <a:latin typeface="Calibri"/>
                <a:cs typeface="Calibri"/>
              </a:rPr>
              <a:t>ne</a:t>
            </a:r>
            <a:r>
              <a:rPr sz="1000" spc="-5" dirty="0">
                <a:latin typeface="Calibri"/>
                <a:cs typeface="Calibri"/>
              </a:rPr>
              <a:t>zu</a:t>
            </a:r>
            <a:r>
              <a:rPr sz="1000" spc="-10" dirty="0">
                <a:latin typeface="Calibri"/>
                <a:cs typeface="Calibri"/>
              </a:rPr>
              <a:t>e</a:t>
            </a:r>
            <a:r>
              <a:rPr sz="1000" spc="-5" dirty="0">
                <a:latin typeface="Calibri"/>
                <a:cs typeface="Calibri"/>
              </a:rPr>
              <a:t>la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Calibri"/>
                <a:cs typeface="Calibri"/>
              </a:rPr>
              <a:t>desde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Calibri"/>
                <a:cs typeface="Calibri"/>
              </a:rPr>
              <a:t>2017</a:t>
            </a:r>
            <a:endParaRPr sz="1000">
              <a:latin typeface="Calibri"/>
              <a:cs typeface="Calibri"/>
            </a:endParaRPr>
          </a:p>
          <a:p>
            <a:pPr marL="12700" marR="5080">
              <a:lnSpc>
                <a:spcPct val="114999"/>
              </a:lnSpc>
              <a:spcBef>
                <a:spcPts val="695"/>
              </a:spcBef>
            </a:pPr>
            <a:r>
              <a:rPr sz="1000" spc="-15" dirty="0">
                <a:latin typeface="Calibri"/>
                <a:cs typeface="Calibri"/>
              </a:rPr>
              <a:t>T</a:t>
            </a:r>
            <a:r>
              <a:rPr sz="1000" spc="-10" dirty="0">
                <a:latin typeface="Calibri"/>
                <a:cs typeface="Calibri"/>
              </a:rPr>
              <a:t>ambém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Calibri"/>
                <a:cs typeface="Calibri"/>
              </a:rPr>
              <a:t>há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Calibri"/>
                <a:cs typeface="Calibri"/>
              </a:rPr>
              <a:t>ca</a:t>
            </a:r>
            <a:r>
              <a:rPr sz="1000" spc="-10" dirty="0">
                <a:latin typeface="Calibri"/>
                <a:cs typeface="Calibri"/>
              </a:rPr>
              <a:t>s</a:t>
            </a:r>
            <a:r>
              <a:rPr sz="1000" spc="-5" dirty="0">
                <a:latin typeface="Calibri"/>
                <a:cs typeface="Calibri"/>
              </a:rPr>
              <a:t>os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Calibri"/>
                <a:cs typeface="Calibri"/>
              </a:rPr>
              <a:t>i</a:t>
            </a:r>
            <a:r>
              <a:rPr sz="1000" spc="-10" dirty="0">
                <a:latin typeface="Calibri"/>
                <a:cs typeface="Calibri"/>
              </a:rPr>
              <a:t>s</a:t>
            </a:r>
            <a:r>
              <a:rPr sz="1000" spc="-5" dirty="0">
                <a:latin typeface="Calibri"/>
                <a:cs typeface="Calibri"/>
              </a:rPr>
              <a:t>olados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Calibri"/>
                <a:cs typeface="Calibri"/>
              </a:rPr>
              <a:t>em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Calibri"/>
                <a:cs typeface="Calibri"/>
              </a:rPr>
              <a:t>RO,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Calibri"/>
                <a:cs typeface="Calibri"/>
              </a:rPr>
              <a:t>PA,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Calibri"/>
                <a:cs typeface="Calibri"/>
              </a:rPr>
              <a:t>R</a:t>
            </a:r>
            <a:r>
              <a:rPr sz="1000" spc="-15" dirty="0">
                <a:latin typeface="Calibri"/>
                <a:cs typeface="Calibri"/>
              </a:rPr>
              <a:t>J</a:t>
            </a:r>
            <a:r>
              <a:rPr sz="1000" spc="-5" dirty="0">
                <a:latin typeface="Calibri"/>
                <a:cs typeface="Calibri"/>
              </a:rPr>
              <a:t>,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Calibri"/>
                <a:cs typeface="Calibri"/>
              </a:rPr>
              <a:t>RS,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Calibri"/>
                <a:cs typeface="Calibri"/>
              </a:rPr>
              <a:t>de</a:t>
            </a:r>
            <a:r>
              <a:rPr sz="1000" spc="-15" dirty="0">
                <a:latin typeface="Calibri"/>
                <a:cs typeface="Calibri"/>
              </a:rPr>
              <a:t>v</a:t>
            </a:r>
            <a:r>
              <a:rPr sz="1000" spc="-5" dirty="0">
                <a:latin typeface="Calibri"/>
                <a:cs typeface="Calibri"/>
              </a:rPr>
              <a:t>ido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Calibri"/>
                <a:cs typeface="Calibri"/>
              </a:rPr>
              <a:t>a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Calibri"/>
                <a:cs typeface="Calibri"/>
              </a:rPr>
              <a:t>contato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Calibri"/>
                <a:cs typeface="Calibri"/>
              </a:rPr>
              <a:t>com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Calibri"/>
                <a:cs typeface="Calibri"/>
              </a:rPr>
              <a:t>doe</a:t>
            </a:r>
            <a:r>
              <a:rPr sz="1000" spc="-5" dirty="0">
                <a:latin typeface="Calibri"/>
                <a:cs typeface="Calibri"/>
              </a:rPr>
              <a:t>ntes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Calibri"/>
                <a:cs typeface="Calibri"/>
              </a:rPr>
              <a:t>em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Calibri"/>
                <a:cs typeface="Calibri"/>
              </a:rPr>
              <a:t>Rorai</a:t>
            </a:r>
            <a:r>
              <a:rPr sz="1000" spc="-15" dirty="0">
                <a:latin typeface="Calibri"/>
                <a:cs typeface="Calibri"/>
              </a:rPr>
              <a:t>m</a:t>
            </a:r>
            <a:r>
              <a:rPr sz="1000" spc="-5" dirty="0">
                <a:latin typeface="Calibri"/>
                <a:cs typeface="Calibri"/>
              </a:rPr>
              <a:t>a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Calibri"/>
                <a:cs typeface="Calibri"/>
              </a:rPr>
              <a:t>e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Calibri"/>
                <a:cs typeface="Calibri"/>
              </a:rPr>
              <a:t>n</a:t>
            </a:r>
            <a:r>
              <a:rPr sz="1000" spc="-10" dirty="0">
                <a:latin typeface="Calibri"/>
                <a:cs typeface="Calibri"/>
              </a:rPr>
              <a:t>o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Calibri"/>
                <a:cs typeface="Calibri"/>
              </a:rPr>
              <a:t>Amazonas,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Calibri"/>
                <a:cs typeface="Calibri"/>
              </a:rPr>
              <a:t>além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Calibri"/>
                <a:cs typeface="Calibri"/>
              </a:rPr>
              <a:t>de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Calibri"/>
                <a:cs typeface="Calibri"/>
              </a:rPr>
              <a:t>SP</a:t>
            </a:r>
            <a:r>
              <a:rPr sz="1000" spc="-5" dirty="0">
                <a:latin typeface="Calibri"/>
                <a:cs typeface="Calibri"/>
              </a:rPr>
              <a:t>,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Calibri"/>
                <a:cs typeface="Calibri"/>
              </a:rPr>
              <a:t>por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Calibri"/>
                <a:cs typeface="Calibri"/>
              </a:rPr>
              <a:t>contato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Calibri"/>
                <a:cs typeface="Calibri"/>
              </a:rPr>
              <a:t>com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Calibri"/>
                <a:cs typeface="Calibri"/>
              </a:rPr>
              <a:t>um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Calibri"/>
                <a:cs typeface="Calibri"/>
              </a:rPr>
              <a:t>turi</a:t>
            </a:r>
            <a:r>
              <a:rPr sz="1000" spc="-15" dirty="0">
                <a:latin typeface="Calibri"/>
                <a:cs typeface="Calibri"/>
              </a:rPr>
              <a:t>s</a:t>
            </a:r>
            <a:r>
              <a:rPr sz="1000" spc="-5" dirty="0">
                <a:latin typeface="Calibri"/>
                <a:cs typeface="Calibri"/>
              </a:rPr>
              <a:t>ta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Calibri"/>
                <a:cs typeface="Calibri"/>
              </a:rPr>
              <a:t>d</a:t>
            </a:r>
            <a:r>
              <a:rPr sz="1000" spc="-10" dirty="0">
                <a:latin typeface="Calibri"/>
                <a:cs typeface="Calibri"/>
              </a:rPr>
              <a:t>o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Calibri"/>
                <a:cs typeface="Calibri"/>
              </a:rPr>
              <a:t>L</a:t>
            </a:r>
            <a:r>
              <a:rPr sz="1000" spc="-5" dirty="0">
                <a:latin typeface="Calibri"/>
                <a:cs typeface="Calibri"/>
              </a:rPr>
              <a:t>íban</a:t>
            </a:r>
            <a:r>
              <a:rPr sz="1000" spc="-10" dirty="0">
                <a:latin typeface="Calibri"/>
                <a:cs typeface="Calibri"/>
              </a:rPr>
              <a:t>o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29739" y="2318641"/>
            <a:ext cx="1637030" cy="312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50" b="1" dirty="0">
                <a:solidFill>
                  <a:srgbClr val="DD21AC"/>
                </a:solidFill>
                <a:latin typeface="Tahoma"/>
                <a:cs typeface="Tahoma"/>
              </a:rPr>
              <a:t>NO</a:t>
            </a:r>
            <a:r>
              <a:rPr sz="2250" b="1" spc="95" dirty="0">
                <a:solidFill>
                  <a:srgbClr val="DD21AC"/>
                </a:solidFill>
                <a:latin typeface="Times New Roman"/>
                <a:cs typeface="Times New Roman"/>
              </a:rPr>
              <a:t> </a:t>
            </a:r>
            <a:r>
              <a:rPr sz="2250" b="1" dirty="0">
                <a:solidFill>
                  <a:srgbClr val="DD21AC"/>
                </a:solidFill>
                <a:latin typeface="Tahoma"/>
                <a:cs typeface="Tahoma"/>
              </a:rPr>
              <a:t>B</a:t>
            </a:r>
            <a:r>
              <a:rPr sz="2250" b="1" spc="5" dirty="0">
                <a:solidFill>
                  <a:srgbClr val="DD21AC"/>
                </a:solidFill>
                <a:latin typeface="Tahoma"/>
                <a:cs typeface="Tahoma"/>
              </a:rPr>
              <a:t>R</a:t>
            </a:r>
            <a:r>
              <a:rPr sz="2250" b="1" dirty="0">
                <a:solidFill>
                  <a:srgbClr val="DD21AC"/>
                </a:solidFill>
                <a:latin typeface="Tahoma"/>
                <a:cs typeface="Tahoma"/>
              </a:rPr>
              <a:t>ASIL</a:t>
            </a:r>
            <a:endParaRPr sz="2250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209032" y="2206965"/>
            <a:ext cx="2767330" cy="1906905"/>
          </a:xfrm>
          <a:custGeom>
            <a:avLst/>
            <a:gdLst/>
            <a:ahLst/>
            <a:cxnLst/>
            <a:rect l="l" t="t" r="r" b="b"/>
            <a:pathLst>
              <a:path w="2767329" h="1906904">
                <a:moveTo>
                  <a:pt x="0" y="1906655"/>
                </a:moveTo>
                <a:lnTo>
                  <a:pt x="2766953" y="1906655"/>
                </a:lnTo>
                <a:lnTo>
                  <a:pt x="2766953" y="0"/>
                </a:lnTo>
                <a:lnTo>
                  <a:pt x="0" y="0"/>
                </a:lnTo>
                <a:lnTo>
                  <a:pt x="0" y="1906655"/>
                </a:lnTo>
                <a:close/>
              </a:path>
            </a:pathLst>
          </a:custGeom>
          <a:ln w="38099">
            <a:solidFill>
              <a:srgbClr val="6B0F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394716" y="2027444"/>
            <a:ext cx="2730500" cy="1881505"/>
          </a:xfrm>
          <a:custGeom>
            <a:avLst/>
            <a:gdLst/>
            <a:ahLst/>
            <a:cxnLst/>
            <a:rect l="l" t="t" r="r" b="b"/>
            <a:pathLst>
              <a:path w="2730500" h="1881504">
                <a:moveTo>
                  <a:pt x="0" y="1881246"/>
                </a:moveTo>
                <a:lnTo>
                  <a:pt x="2730495" y="1881246"/>
                </a:lnTo>
                <a:lnTo>
                  <a:pt x="2730495" y="0"/>
                </a:lnTo>
                <a:lnTo>
                  <a:pt x="0" y="0"/>
                </a:lnTo>
                <a:lnTo>
                  <a:pt x="0" y="1881246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525520" y="2222375"/>
            <a:ext cx="2251710" cy="1479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50" b="1" dirty="0">
                <a:solidFill>
                  <a:srgbClr val="6B0F7B"/>
                </a:solidFill>
                <a:latin typeface="Tahoma"/>
                <a:cs typeface="Tahoma"/>
              </a:rPr>
              <a:t>NAS</a:t>
            </a:r>
            <a:r>
              <a:rPr sz="2250" b="1" spc="85" dirty="0">
                <a:solidFill>
                  <a:srgbClr val="6B0F7B"/>
                </a:solidFill>
                <a:latin typeface="Times New Roman"/>
                <a:cs typeface="Times New Roman"/>
              </a:rPr>
              <a:t> </a:t>
            </a:r>
            <a:r>
              <a:rPr sz="2250" b="1" dirty="0">
                <a:solidFill>
                  <a:srgbClr val="6B0F7B"/>
                </a:solidFill>
                <a:latin typeface="Tahoma"/>
                <a:cs typeface="Tahoma"/>
              </a:rPr>
              <a:t>AM</a:t>
            </a:r>
            <a:r>
              <a:rPr sz="2250" b="1" spc="5" dirty="0">
                <a:solidFill>
                  <a:srgbClr val="6B0F7B"/>
                </a:solidFill>
                <a:latin typeface="Tahoma"/>
                <a:cs typeface="Tahoma"/>
              </a:rPr>
              <a:t>É</a:t>
            </a:r>
            <a:r>
              <a:rPr sz="2250" b="1" spc="-5" dirty="0">
                <a:solidFill>
                  <a:srgbClr val="6B0F7B"/>
                </a:solidFill>
                <a:latin typeface="Tahoma"/>
                <a:cs typeface="Tahoma"/>
              </a:rPr>
              <a:t>R</a:t>
            </a:r>
            <a:r>
              <a:rPr sz="2250" b="1" spc="5" dirty="0">
                <a:solidFill>
                  <a:srgbClr val="6B0F7B"/>
                </a:solidFill>
                <a:latin typeface="Tahoma"/>
                <a:cs typeface="Tahoma"/>
              </a:rPr>
              <a:t>I</a:t>
            </a:r>
            <a:r>
              <a:rPr sz="2250" b="1" spc="-5" dirty="0">
                <a:solidFill>
                  <a:srgbClr val="6B0F7B"/>
                </a:solidFill>
                <a:latin typeface="Tahoma"/>
                <a:cs typeface="Tahoma"/>
              </a:rPr>
              <a:t>CAS</a:t>
            </a:r>
            <a:endParaRPr sz="2250">
              <a:latin typeface="Tahoma"/>
              <a:cs typeface="Tahoma"/>
            </a:endParaRPr>
          </a:p>
          <a:p>
            <a:pPr marL="12700" marR="454659">
              <a:lnSpc>
                <a:spcPts val="1670"/>
              </a:lnSpc>
              <a:spcBef>
                <a:spcPts val="1355"/>
              </a:spcBef>
            </a:pPr>
            <a:r>
              <a:rPr sz="1400" b="1" spc="-15" dirty="0">
                <a:solidFill>
                  <a:srgbClr val="0A8FFF"/>
                </a:solidFill>
                <a:latin typeface="Tahoma"/>
                <a:cs typeface="Tahoma"/>
              </a:rPr>
              <a:t>Em</a:t>
            </a:r>
            <a:r>
              <a:rPr sz="1400" b="1" spc="55" dirty="0">
                <a:solidFill>
                  <a:srgbClr val="0A8FFF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0A8FFF"/>
                </a:solidFill>
                <a:latin typeface="Tahoma"/>
                <a:cs typeface="Tahoma"/>
              </a:rPr>
              <a:t>2017:</a:t>
            </a:r>
            <a:r>
              <a:rPr sz="1400" b="1" spc="45" dirty="0">
                <a:solidFill>
                  <a:srgbClr val="0A8FFF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0A8FFF"/>
                </a:solidFill>
                <a:latin typeface="Tahoma"/>
                <a:cs typeface="Tahoma"/>
              </a:rPr>
              <a:t>895</a:t>
            </a:r>
            <a:r>
              <a:rPr sz="1400" b="1" spc="70" dirty="0">
                <a:solidFill>
                  <a:srgbClr val="0A8FFF"/>
                </a:solidFill>
                <a:latin typeface="Times New Roman"/>
                <a:cs typeface="Times New Roman"/>
              </a:rPr>
              <a:t> </a:t>
            </a:r>
            <a:r>
              <a:rPr sz="1400" b="1" spc="-15" dirty="0">
                <a:solidFill>
                  <a:srgbClr val="0A8FFF"/>
                </a:solidFill>
                <a:latin typeface="Tahoma"/>
                <a:cs typeface="Tahoma"/>
              </a:rPr>
              <a:t>c</a:t>
            </a:r>
            <a:r>
              <a:rPr sz="1400" b="1" spc="-20" dirty="0">
                <a:solidFill>
                  <a:srgbClr val="0A8FFF"/>
                </a:solidFill>
                <a:latin typeface="Tahoma"/>
                <a:cs typeface="Tahoma"/>
              </a:rPr>
              <a:t>a</a:t>
            </a:r>
            <a:r>
              <a:rPr sz="1400" b="1" spc="-10" dirty="0">
                <a:solidFill>
                  <a:srgbClr val="0A8FFF"/>
                </a:solidFill>
                <a:latin typeface="Tahoma"/>
                <a:cs typeface="Tahoma"/>
              </a:rPr>
              <a:t>s</a:t>
            </a:r>
            <a:r>
              <a:rPr sz="1400" b="1" spc="-5" dirty="0">
                <a:solidFill>
                  <a:srgbClr val="0A8FFF"/>
                </a:solidFill>
                <a:latin typeface="Tahoma"/>
                <a:cs typeface="Tahoma"/>
              </a:rPr>
              <a:t>o</a:t>
            </a:r>
            <a:r>
              <a:rPr sz="1400" b="1" spc="-10" dirty="0">
                <a:solidFill>
                  <a:srgbClr val="0A8FFF"/>
                </a:solidFill>
                <a:latin typeface="Tahoma"/>
                <a:cs typeface="Tahoma"/>
              </a:rPr>
              <a:t>s</a:t>
            </a:r>
            <a:r>
              <a:rPr sz="1400" b="1" spc="-5" dirty="0">
                <a:solidFill>
                  <a:srgbClr val="0A8FFF"/>
                </a:solidFill>
                <a:latin typeface="Times New Roman"/>
                <a:cs typeface="Times New Roman"/>
              </a:rPr>
              <a:t> </a:t>
            </a:r>
            <a:r>
              <a:rPr sz="1400" b="1" spc="-15" dirty="0">
                <a:solidFill>
                  <a:srgbClr val="0A8FFF"/>
                </a:solidFill>
                <a:latin typeface="Tahoma"/>
                <a:cs typeface="Tahoma"/>
              </a:rPr>
              <a:t>confir</a:t>
            </a:r>
            <a:r>
              <a:rPr sz="1400" b="1" spc="-10" dirty="0">
                <a:solidFill>
                  <a:srgbClr val="0A8FFF"/>
                </a:solidFill>
                <a:latin typeface="Tahoma"/>
                <a:cs typeface="Tahoma"/>
              </a:rPr>
              <a:t>mados</a:t>
            </a:r>
            <a:endParaRPr sz="1400">
              <a:latin typeface="Tahoma"/>
              <a:cs typeface="Tahoma"/>
            </a:endParaRPr>
          </a:p>
          <a:p>
            <a:pPr marL="12700">
              <a:lnSpc>
                <a:spcPts val="1670"/>
              </a:lnSpc>
              <a:spcBef>
                <a:spcPts val="1135"/>
              </a:spcBef>
            </a:pPr>
            <a:r>
              <a:rPr sz="1400" b="1" spc="-15" dirty="0">
                <a:solidFill>
                  <a:srgbClr val="0A8FFF"/>
                </a:solidFill>
                <a:latin typeface="Tahoma"/>
                <a:cs typeface="Tahoma"/>
              </a:rPr>
              <a:t>Em</a:t>
            </a:r>
            <a:r>
              <a:rPr sz="1400" b="1" spc="55" dirty="0">
                <a:solidFill>
                  <a:srgbClr val="0A8FFF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0A8FFF"/>
                </a:solidFill>
                <a:latin typeface="Tahoma"/>
                <a:cs typeface="Tahoma"/>
              </a:rPr>
              <a:t>2018:</a:t>
            </a:r>
            <a:r>
              <a:rPr sz="1400" b="1" spc="45" dirty="0">
                <a:solidFill>
                  <a:srgbClr val="0A8FFF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0A8FFF"/>
                </a:solidFill>
                <a:latin typeface="Tahoma"/>
                <a:cs typeface="Tahoma"/>
              </a:rPr>
              <a:t>2.472</a:t>
            </a:r>
            <a:r>
              <a:rPr sz="1400" b="1" dirty="0">
                <a:solidFill>
                  <a:srgbClr val="0A8FFF"/>
                </a:solidFill>
                <a:latin typeface="Times New Roman"/>
                <a:cs typeface="Times New Roman"/>
              </a:rPr>
              <a:t> </a:t>
            </a:r>
            <a:r>
              <a:rPr sz="1400" b="1" spc="140" dirty="0">
                <a:solidFill>
                  <a:srgbClr val="0A8FFF"/>
                </a:solidFill>
                <a:latin typeface="Times New Roman"/>
                <a:cs typeface="Times New Roman"/>
              </a:rPr>
              <a:t> </a:t>
            </a:r>
            <a:r>
              <a:rPr sz="1400" b="1" spc="-15" dirty="0">
                <a:solidFill>
                  <a:srgbClr val="0A8FFF"/>
                </a:solidFill>
                <a:latin typeface="Tahoma"/>
                <a:cs typeface="Tahoma"/>
              </a:rPr>
              <a:t>c</a:t>
            </a:r>
            <a:r>
              <a:rPr sz="1400" b="1" spc="-20" dirty="0">
                <a:solidFill>
                  <a:srgbClr val="0A8FFF"/>
                </a:solidFill>
                <a:latin typeface="Tahoma"/>
                <a:cs typeface="Tahoma"/>
              </a:rPr>
              <a:t>a</a:t>
            </a:r>
            <a:r>
              <a:rPr sz="1400" b="1" spc="-10" dirty="0">
                <a:solidFill>
                  <a:srgbClr val="0A8FFF"/>
                </a:solidFill>
                <a:latin typeface="Tahoma"/>
                <a:cs typeface="Tahoma"/>
              </a:rPr>
              <a:t>s</a:t>
            </a:r>
            <a:r>
              <a:rPr sz="1400" b="1" spc="-5" dirty="0">
                <a:solidFill>
                  <a:srgbClr val="0A8FFF"/>
                </a:solidFill>
                <a:latin typeface="Tahoma"/>
                <a:cs typeface="Tahoma"/>
              </a:rPr>
              <a:t>o</a:t>
            </a:r>
            <a:r>
              <a:rPr sz="1400" b="1" spc="-10" dirty="0">
                <a:solidFill>
                  <a:srgbClr val="0A8FFF"/>
                </a:solidFill>
                <a:latin typeface="Tahoma"/>
                <a:cs typeface="Tahoma"/>
              </a:rPr>
              <a:t>s</a:t>
            </a:r>
            <a:endParaRPr sz="1400">
              <a:latin typeface="Tahoma"/>
              <a:cs typeface="Tahoma"/>
            </a:endParaRPr>
          </a:p>
          <a:p>
            <a:pPr marL="12700">
              <a:lnSpc>
                <a:spcPts val="1670"/>
              </a:lnSpc>
            </a:pPr>
            <a:r>
              <a:rPr sz="1400" b="1" spc="-15" dirty="0">
                <a:solidFill>
                  <a:srgbClr val="0A8FFF"/>
                </a:solidFill>
                <a:latin typeface="Tahoma"/>
                <a:cs typeface="Tahoma"/>
              </a:rPr>
              <a:t>con</a:t>
            </a:r>
            <a:r>
              <a:rPr sz="1400" b="1" spc="-20" dirty="0">
                <a:solidFill>
                  <a:srgbClr val="0A8FFF"/>
                </a:solidFill>
                <a:latin typeface="Tahoma"/>
                <a:cs typeface="Tahoma"/>
              </a:rPr>
              <a:t>f</a:t>
            </a:r>
            <a:r>
              <a:rPr sz="1400" b="1" spc="-5" dirty="0">
                <a:solidFill>
                  <a:srgbClr val="0A8FFF"/>
                </a:solidFill>
                <a:latin typeface="Tahoma"/>
                <a:cs typeface="Tahoma"/>
              </a:rPr>
              <a:t>i</a:t>
            </a:r>
            <a:r>
              <a:rPr sz="1400" b="1" spc="-20" dirty="0">
                <a:solidFill>
                  <a:srgbClr val="0A8FFF"/>
                </a:solidFill>
                <a:latin typeface="Tahoma"/>
                <a:cs typeface="Tahoma"/>
              </a:rPr>
              <a:t>r</a:t>
            </a:r>
            <a:r>
              <a:rPr sz="1400" b="1" spc="-15" dirty="0">
                <a:solidFill>
                  <a:srgbClr val="0A8FFF"/>
                </a:solidFill>
                <a:latin typeface="Tahoma"/>
                <a:cs typeface="Tahoma"/>
              </a:rPr>
              <a:t>mados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632313" y="1743138"/>
            <a:ext cx="836029" cy="7458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080266" y="4203828"/>
            <a:ext cx="836042" cy="74580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763141" y="2215538"/>
            <a:ext cx="1795145" cy="417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5" dirty="0">
                <a:solidFill>
                  <a:srgbClr val="252525"/>
                </a:solidFill>
                <a:latin typeface="Calibri"/>
                <a:cs typeface="Calibri"/>
              </a:rPr>
              <a:t>De</a:t>
            </a:r>
            <a:r>
              <a:rPr sz="1400" b="1" dirty="0">
                <a:solidFill>
                  <a:srgbClr val="252525"/>
                </a:solidFill>
                <a:latin typeface="Calibri"/>
                <a:cs typeface="Calibri"/>
              </a:rPr>
              <a:t>sde</a:t>
            </a:r>
            <a:r>
              <a:rPr sz="1400" b="1" spc="-6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252525"/>
                </a:solidFill>
                <a:latin typeface="Calibri"/>
                <a:cs typeface="Calibri"/>
              </a:rPr>
              <a:t>196</a:t>
            </a:r>
            <a:r>
              <a:rPr sz="1400" b="1" dirty="0">
                <a:solidFill>
                  <a:srgbClr val="252525"/>
                </a:solidFill>
                <a:latin typeface="Calibri"/>
                <a:cs typeface="Calibri"/>
              </a:rPr>
              <a:t>8</a:t>
            </a:r>
            <a:r>
              <a:rPr sz="1400" b="1" spc="-2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252525"/>
                </a:solidFill>
                <a:latin typeface="Calibri"/>
                <a:cs typeface="Calibri"/>
              </a:rPr>
              <a:t>é</a:t>
            </a:r>
            <a:r>
              <a:rPr sz="1400" b="1" spc="-5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252525"/>
                </a:solidFill>
                <a:latin typeface="Calibri"/>
                <a:cs typeface="Calibri"/>
              </a:rPr>
              <a:t>de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252525"/>
                </a:solidFill>
                <a:latin typeface="Calibri"/>
                <a:cs typeface="Calibri"/>
              </a:rPr>
              <a:t>no</a:t>
            </a:r>
            <a:r>
              <a:rPr sz="1400" b="1" spc="5" dirty="0">
                <a:solidFill>
                  <a:srgbClr val="252525"/>
                </a:solidFill>
                <a:latin typeface="Calibri"/>
                <a:cs typeface="Calibri"/>
              </a:rPr>
              <a:t>t</a:t>
            </a:r>
            <a:r>
              <a:rPr sz="1400" b="1" dirty="0">
                <a:solidFill>
                  <a:srgbClr val="252525"/>
                </a:solidFill>
                <a:latin typeface="Calibri"/>
                <a:cs typeface="Calibri"/>
              </a:rPr>
              <a:t>ifi</a:t>
            </a:r>
            <a:r>
              <a:rPr sz="1400" b="1" spc="-5" dirty="0">
                <a:solidFill>
                  <a:srgbClr val="252525"/>
                </a:solidFill>
                <a:latin typeface="Calibri"/>
                <a:cs typeface="Calibri"/>
              </a:rPr>
              <a:t>ca</a:t>
            </a:r>
            <a:r>
              <a:rPr sz="1400" b="1" dirty="0">
                <a:solidFill>
                  <a:srgbClr val="252525"/>
                </a:solidFill>
                <a:latin typeface="Calibri"/>
                <a:cs typeface="Calibri"/>
              </a:rPr>
              <a:t>ção</a:t>
            </a:r>
            <a:r>
              <a:rPr sz="1400" b="1" spc="-8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252525"/>
                </a:solidFill>
                <a:latin typeface="Calibri"/>
                <a:cs typeface="Calibri"/>
              </a:rPr>
              <a:t>comp</a:t>
            </a:r>
            <a:r>
              <a:rPr sz="1400" b="1" spc="5" dirty="0">
                <a:solidFill>
                  <a:srgbClr val="252525"/>
                </a:solidFill>
                <a:latin typeface="Calibri"/>
                <a:cs typeface="Calibri"/>
              </a:rPr>
              <a:t>u</a:t>
            </a:r>
            <a:r>
              <a:rPr sz="1400" b="1" dirty="0">
                <a:solidFill>
                  <a:srgbClr val="252525"/>
                </a:solidFill>
                <a:latin typeface="Calibri"/>
                <a:cs typeface="Calibri"/>
              </a:rPr>
              <a:t>l</a:t>
            </a:r>
            <a:r>
              <a:rPr sz="1400" b="1" spc="5" dirty="0">
                <a:solidFill>
                  <a:srgbClr val="252525"/>
                </a:solidFill>
                <a:latin typeface="Calibri"/>
                <a:cs typeface="Calibri"/>
              </a:rPr>
              <a:t>s</a:t>
            </a:r>
            <a:r>
              <a:rPr sz="1400" b="1" dirty="0">
                <a:solidFill>
                  <a:srgbClr val="252525"/>
                </a:solidFill>
                <a:latin typeface="Calibri"/>
                <a:cs typeface="Calibri"/>
              </a:rPr>
              <a:t>ória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37772" y="245756"/>
            <a:ext cx="4899660" cy="317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930"/>
              </a:lnSpc>
            </a:pPr>
            <a:r>
              <a:rPr sz="2500" b="1" spc="-20" dirty="0">
                <a:solidFill>
                  <a:srgbClr val="0A8FFF"/>
                </a:solidFill>
                <a:latin typeface="Tahoma"/>
                <a:cs typeface="Tahoma"/>
              </a:rPr>
              <a:t>Cenário</a:t>
            </a:r>
            <a:r>
              <a:rPr sz="2500" b="1" spc="130" dirty="0">
                <a:solidFill>
                  <a:srgbClr val="0A8FFF"/>
                </a:solidFill>
                <a:latin typeface="Times New Roman"/>
                <a:cs typeface="Times New Roman"/>
              </a:rPr>
              <a:t> </a:t>
            </a:r>
            <a:r>
              <a:rPr sz="2500" b="1" spc="-20" dirty="0">
                <a:solidFill>
                  <a:srgbClr val="0A8FFF"/>
                </a:solidFill>
                <a:latin typeface="Tahoma"/>
                <a:cs typeface="Tahoma"/>
              </a:rPr>
              <a:t>Epidemiológico</a:t>
            </a:r>
            <a:r>
              <a:rPr sz="2500" b="1" spc="110" dirty="0">
                <a:solidFill>
                  <a:srgbClr val="0A8FFF"/>
                </a:solidFill>
                <a:latin typeface="Times New Roman"/>
                <a:cs typeface="Times New Roman"/>
              </a:rPr>
              <a:t> </a:t>
            </a:r>
            <a:r>
              <a:rPr sz="2500" b="1" spc="-30" dirty="0">
                <a:solidFill>
                  <a:srgbClr val="0A8FFF"/>
                </a:solidFill>
                <a:latin typeface="Tahoma"/>
                <a:cs typeface="Tahoma"/>
              </a:rPr>
              <a:t>A</a:t>
            </a:r>
            <a:r>
              <a:rPr sz="2500" b="1" spc="-25" dirty="0">
                <a:solidFill>
                  <a:srgbClr val="0A8FFF"/>
                </a:solidFill>
                <a:latin typeface="Tahoma"/>
                <a:cs typeface="Tahoma"/>
              </a:rPr>
              <a:t>TU</a:t>
            </a:r>
            <a:r>
              <a:rPr sz="2500" b="1" spc="-30" dirty="0">
                <a:solidFill>
                  <a:srgbClr val="0A8FFF"/>
                </a:solidFill>
                <a:latin typeface="Tahoma"/>
                <a:cs typeface="Tahoma"/>
              </a:rPr>
              <a:t>A</a:t>
            </a:r>
            <a:r>
              <a:rPr sz="2500" b="1" spc="-15" dirty="0">
                <a:solidFill>
                  <a:srgbClr val="0A8FFF"/>
                </a:solidFill>
                <a:latin typeface="Tahoma"/>
                <a:cs typeface="Tahoma"/>
              </a:rPr>
              <a:t>L</a:t>
            </a:r>
            <a:endParaRPr sz="2500">
              <a:latin typeface="Tahoma"/>
              <a:cs typeface="Tahom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478154" y="1044824"/>
            <a:ext cx="5293995" cy="0"/>
          </a:xfrm>
          <a:custGeom>
            <a:avLst/>
            <a:gdLst/>
            <a:ahLst/>
            <a:cxnLst/>
            <a:rect l="l" t="t" r="r" b="b"/>
            <a:pathLst>
              <a:path w="5293995">
                <a:moveTo>
                  <a:pt x="5293604" y="0"/>
                </a:moveTo>
                <a:lnTo>
                  <a:pt x="0" y="0"/>
                </a:lnTo>
              </a:path>
            </a:pathLst>
          </a:custGeom>
          <a:ln w="28574">
            <a:solidFill>
              <a:srgbClr val="BCBC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73283" y="1047110"/>
            <a:ext cx="0" cy="166370"/>
          </a:xfrm>
          <a:custGeom>
            <a:avLst/>
            <a:gdLst/>
            <a:ahLst/>
            <a:cxnLst/>
            <a:rect l="l" t="t" r="r" b="b"/>
            <a:pathLst>
              <a:path h="166369">
                <a:moveTo>
                  <a:pt x="0" y="166115"/>
                </a:moveTo>
                <a:lnTo>
                  <a:pt x="0" y="0"/>
                </a:lnTo>
              </a:path>
            </a:pathLst>
          </a:custGeom>
          <a:ln w="28574">
            <a:solidFill>
              <a:srgbClr val="BCBC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496442" y="1047110"/>
            <a:ext cx="0" cy="166370"/>
          </a:xfrm>
          <a:custGeom>
            <a:avLst/>
            <a:gdLst/>
            <a:ahLst/>
            <a:cxnLst/>
            <a:rect l="l" t="t" r="r" b="b"/>
            <a:pathLst>
              <a:path h="166369">
                <a:moveTo>
                  <a:pt x="0" y="166115"/>
                </a:moveTo>
                <a:lnTo>
                  <a:pt x="0" y="0"/>
                </a:lnTo>
              </a:path>
            </a:pathLst>
          </a:custGeom>
          <a:ln w="28574">
            <a:solidFill>
              <a:srgbClr val="BCBC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738757" y="772550"/>
            <a:ext cx="3289300" cy="586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82445">
              <a:lnSpc>
                <a:spcPct val="100000"/>
              </a:lnSpc>
            </a:pPr>
            <a:r>
              <a:rPr sz="1600" b="1" spc="-25" dirty="0">
                <a:latin typeface="Tahoma"/>
                <a:cs typeface="Tahoma"/>
              </a:rPr>
              <a:t>N</a:t>
            </a:r>
            <a:r>
              <a:rPr sz="1600" b="1" spc="-10" dirty="0">
                <a:latin typeface="Tahoma"/>
                <a:cs typeface="Tahoma"/>
              </a:rPr>
              <a:t>º</a:t>
            </a:r>
            <a:r>
              <a:rPr sz="1600" b="1" spc="9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Tahoma"/>
                <a:cs typeface="Tahoma"/>
              </a:rPr>
              <a:t>d</a:t>
            </a:r>
            <a:r>
              <a:rPr sz="1600" b="1" spc="-10" dirty="0">
                <a:latin typeface="Tahoma"/>
                <a:cs typeface="Tahoma"/>
              </a:rPr>
              <a:t>e</a:t>
            </a:r>
            <a:r>
              <a:rPr sz="1600" b="1" spc="8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Tahoma"/>
                <a:cs typeface="Tahoma"/>
              </a:rPr>
              <a:t>casos</a:t>
            </a:r>
            <a:endParaRPr sz="16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250">
              <a:latin typeface="Times New Roman"/>
              <a:cs typeface="Times New Roman"/>
            </a:endParaRPr>
          </a:p>
          <a:p>
            <a:pPr marL="12700">
              <a:lnSpc>
                <a:spcPts val="1520"/>
              </a:lnSpc>
              <a:tabLst>
                <a:tab pos="1433830" algn="l"/>
                <a:tab pos="2854960" algn="l"/>
              </a:tabLst>
            </a:pPr>
            <a:r>
              <a:rPr sz="1300" b="1" spc="-10" dirty="0">
                <a:solidFill>
                  <a:srgbClr val="6F2F9F"/>
                </a:solidFill>
                <a:latin typeface="Tahoma"/>
                <a:cs typeface="Tahoma"/>
              </a:rPr>
              <a:t>1970</a:t>
            </a:r>
            <a:r>
              <a:rPr sz="1300" b="1" spc="-10" dirty="0">
                <a:solidFill>
                  <a:srgbClr val="6F2F9F"/>
                </a:solidFill>
                <a:latin typeface="Times New Roman"/>
                <a:cs typeface="Times New Roman"/>
              </a:rPr>
              <a:t>	</a:t>
            </a:r>
            <a:r>
              <a:rPr sz="1300" b="1" spc="-10" dirty="0">
                <a:solidFill>
                  <a:srgbClr val="6F2F9F"/>
                </a:solidFill>
                <a:latin typeface="Tahoma"/>
                <a:cs typeface="Tahoma"/>
              </a:rPr>
              <a:t>2016</a:t>
            </a:r>
            <a:r>
              <a:rPr sz="1300" b="1" spc="-10" dirty="0">
                <a:solidFill>
                  <a:srgbClr val="6F2F9F"/>
                </a:solidFill>
                <a:latin typeface="Times New Roman"/>
                <a:cs typeface="Times New Roman"/>
              </a:rPr>
              <a:t>	</a:t>
            </a:r>
            <a:r>
              <a:rPr sz="1300" b="1" spc="-10" dirty="0">
                <a:solidFill>
                  <a:srgbClr val="6F2F9F"/>
                </a:solidFill>
                <a:latin typeface="Tahoma"/>
                <a:cs typeface="Tahoma"/>
              </a:rPr>
              <a:t>2017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002912" y="1181067"/>
            <a:ext cx="446405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b="1" spc="-10" dirty="0">
                <a:solidFill>
                  <a:srgbClr val="6F2F9F"/>
                </a:solidFill>
                <a:latin typeface="Tahoma"/>
                <a:cs typeface="Tahoma"/>
              </a:rPr>
              <a:t>2018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72052" y="1623850"/>
            <a:ext cx="1085215" cy="942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indent="349250">
              <a:lnSpc>
                <a:spcPct val="100000"/>
              </a:lnSpc>
            </a:pPr>
            <a:r>
              <a:rPr sz="1400" b="1" dirty="0">
                <a:solidFill>
                  <a:srgbClr val="DB4597"/>
                </a:solidFill>
                <a:latin typeface="Tahoma"/>
                <a:cs typeface="Tahoma"/>
              </a:rPr>
              <a:t>Varí</a:t>
            </a:r>
            <a:r>
              <a:rPr sz="1400" b="1" spc="-5" dirty="0">
                <a:solidFill>
                  <a:srgbClr val="DB4597"/>
                </a:solidFill>
                <a:latin typeface="Tahoma"/>
                <a:cs typeface="Tahoma"/>
              </a:rPr>
              <a:t>o</a:t>
            </a:r>
            <a:r>
              <a:rPr sz="1400" b="1" dirty="0">
                <a:solidFill>
                  <a:srgbClr val="DB4597"/>
                </a:solidFill>
                <a:latin typeface="Tahoma"/>
                <a:cs typeface="Tahoma"/>
              </a:rPr>
              <a:t>la</a:t>
            </a:r>
            <a:endParaRPr sz="14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15"/>
              </a:spcBef>
            </a:pPr>
            <a:r>
              <a:rPr sz="1400" b="1" spc="-5" dirty="0">
                <a:solidFill>
                  <a:srgbClr val="DB4597"/>
                </a:solidFill>
                <a:latin typeface="Tahoma"/>
                <a:cs typeface="Tahoma"/>
              </a:rPr>
              <a:t>Pol</a:t>
            </a:r>
            <a:r>
              <a:rPr sz="1400" b="1" dirty="0">
                <a:solidFill>
                  <a:srgbClr val="DB4597"/>
                </a:solidFill>
                <a:latin typeface="Tahoma"/>
                <a:cs typeface="Tahoma"/>
              </a:rPr>
              <a:t>i</a:t>
            </a:r>
            <a:r>
              <a:rPr sz="1400" b="1" spc="-10" dirty="0">
                <a:solidFill>
                  <a:srgbClr val="DB4597"/>
                </a:solidFill>
                <a:latin typeface="Tahoma"/>
                <a:cs typeface="Tahoma"/>
              </a:rPr>
              <a:t>o</a:t>
            </a:r>
            <a:r>
              <a:rPr sz="1400" b="1" dirty="0">
                <a:solidFill>
                  <a:srgbClr val="DB4597"/>
                </a:solidFill>
                <a:latin typeface="Tahoma"/>
                <a:cs typeface="Tahoma"/>
              </a:rPr>
              <a:t>mi</a:t>
            </a:r>
            <a:r>
              <a:rPr sz="1400" b="1" spc="-10" dirty="0">
                <a:solidFill>
                  <a:srgbClr val="DB4597"/>
                </a:solidFill>
                <a:latin typeface="Tahoma"/>
                <a:cs typeface="Tahoma"/>
              </a:rPr>
              <a:t>e</a:t>
            </a:r>
            <a:r>
              <a:rPr sz="1400" b="1" dirty="0">
                <a:solidFill>
                  <a:srgbClr val="DB4597"/>
                </a:solidFill>
                <a:latin typeface="Tahoma"/>
                <a:cs typeface="Tahoma"/>
              </a:rPr>
              <a:t>l</a:t>
            </a:r>
            <a:r>
              <a:rPr sz="1400" b="1" spc="-10" dirty="0">
                <a:solidFill>
                  <a:srgbClr val="DB4597"/>
                </a:solidFill>
                <a:latin typeface="Tahoma"/>
                <a:cs typeface="Tahoma"/>
              </a:rPr>
              <a:t>i</a:t>
            </a:r>
            <a:r>
              <a:rPr sz="1400" b="1" dirty="0">
                <a:solidFill>
                  <a:srgbClr val="DB4597"/>
                </a:solidFill>
                <a:latin typeface="Tahoma"/>
                <a:cs typeface="Tahoma"/>
              </a:rPr>
              <a:t>te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21715" y="3125492"/>
            <a:ext cx="70104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DB4597"/>
                </a:solidFill>
                <a:latin typeface="Tahoma"/>
                <a:cs typeface="Tahoma"/>
              </a:rPr>
              <a:t>Difteria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33658" y="3890041"/>
            <a:ext cx="1068705" cy="204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5" dirty="0">
                <a:solidFill>
                  <a:srgbClr val="DB4597"/>
                </a:solidFill>
                <a:latin typeface="Tahoma"/>
                <a:cs typeface="Tahoma"/>
              </a:rPr>
              <a:t>C</a:t>
            </a:r>
            <a:r>
              <a:rPr sz="1400" b="1" spc="-10" dirty="0">
                <a:solidFill>
                  <a:srgbClr val="DB4597"/>
                </a:solidFill>
                <a:latin typeface="Tahoma"/>
                <a:cs typeface="Tahoma"/>
              </a:rPr>
              <a:t>o</a:t>
            </a:r>
            <a:r>
              <a:rPr sz="1400" b="1" spc="-5" dirty="0">
                <a:solidFill>
                  <a:srgbClr val="DB4597"/>
                </a:solidFill>
                <a:latin typeface="Tahoma"/>
                <a:cs typeface="Tahoma"/>
              </a:rPr>
              <a:t>que</a:t>
            </a:r>
            <a:r>
              <a:rPr sz="1400" b="1" spc="-10" dirty="0">
                <a:solidFill>
                  <a:srgbClr val="DB4597"/>
                </a:solidFill>
                <a:latin typeface="Tahoma"/>
                <a:cs typeface="Tahoma"/>
              </a:rPr>
              <a:t>l</a:t>
            </a:r>
            <a:r>
              <a:rPr sz="1400" b="1" spc="-5" dirty="0">
                <a:solidFill>
                  <a:srgbClr val="DB4597"/>
                </a:solidFill>
                <a:latin typeface="Tahoma"/>
                <a:cs typeface="Tahoma"/>
              </a:rPr>
              <a:t>uche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362838" y="4604134"/>
            <a:ext cx="82232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5" dirty="0">
                <a:solidFill>
                  <a:srgbClr val="DB4597"/>
                </a:solidFill>
                <a:latin typeface="Tahoma"/>
                <a:cs typeface="Tahoma"/>
              </a:rPr>
              <a:t>Sara</a:t>
            </a:r>
            <a:r>
              <a:rPr sz="1400" b="1" spc="5" dirty="0">
                <a:solidFill>
                  <a:srgbClr val="DB4597"/>
                </a:solidFill>
                <a:latin typeface="Tahoma"/>
                <a:cs typeface="Tahoma"/>
              </a:rPr>
              <a:t>m</a:t>
            </a:r>
            <a:r>
              <a:rPr sz="1400" b="1" dirty="0">
                <a:solidFill>
                  <a:srgbClr val="DB4597"/>
                </a:solidFill>
                <a:latin typeface="Tahoma"/>
                <a:cs typeface="Tahoma"/>
              </a:rPr>
              <a:t>po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508250" y="4495971"/>
            <a:ext cx="5464423" cy="5455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508250" y="1445699"/>
            <a:ext cx="5478139" cy="5455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508250" y="2265932"/>
            <a:ext cx="5479420" cy="48361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508250" y="2995358"/>
            <a:ext cx="5468355" cy="54552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508250" y="3757589"/>
            <a:ext cx="5473445" cy="54554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895338" y="4796837"/>
            <a:ext cx="482600" cy="185420"/>
          </a:xfrm>
          <a:custGeom>
            <a:avLst/>
            <a:gdLst/>
            <a:ahLst/>
            <a:cxnLst/>
            <a:rect l="l" t="t" r="r" b="b"/>
            <a:pathLst>
              <a:path w="482600" h="185420">
                <a:moveTo>
                  <a:pt x="0" y="184999"/>
                </a:moveTo>
                <a:lnTo>
                  <a:pt x="482071" y="184999"/>
                </a:lnTo>
                <a:lnTo>
                  <a:pt x="482071" y="0"/>
                </a:lnTo>
                <a:lnTo>
                  <a:pt x="0" y="0"/>
                </a:lnTo>
                <a:lnTo>
                  <a:pt x="0" y="184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6934332" y="4732687"/>
            <a:ext cx="373380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b="1" spc="-15" dirty="0">
                <a:solidFill>
                  <a:srgbClr val="252525"/>
                </a:solidFill>
                <a:latin typeface="Aharoni"/>
                <a:cs typeface="Aharoni"/>
              </a:rPr>
              <a:t>822</a:t>
            </a:r>
            <a:endParaRPr sz="2200">
              <a:latin typeface="Aharoni"/>
              <a:cs typeface="Aharon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7506" y="491871"/>
            <a:ext cx="2702560" cy="1731010"/>
          </a:xfrm>
          <a:custGeom>
            <a:avLst/>
            <a:gdLst/>
            <a:ahLst/>
            <a:cxnLst/>
            <a:rect l="l" t="t" r="r" b="b"/>
            <a:pathLst>
              <a:path w="2702560" h="1731010">
                <a:moveTo>
                  <a:pt x="0" y="1730882"/>
                </a:moveTo>
                <a:lnTo>
                  <a:pt x="2702183" y="1730882"/>
                </a:lnTo>
                <a:lnTo>
                  <a:pt x="2702183" y="0"/>
                </a:lnTo>
                <a:lnTo>
                  <a:pt x="0" y="0"/>
                </a:lnTo>
                <a:lnTo>
                  <a:pt x="0" y="1730882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209404" y="4091940"/>
            <a:ext cx="1812289" cy="739140"/>
          </a:xfrm>
          <a:custGeom>
            <a:avLst/>
            <a:gdLst/>
            <a:ahLst/>
            <a:cxnLst/>
            <a:rect l="l" t="t" r="r" b="b"/>
            <a:pathLst>
              <a:path w="1812290" h="739139">
                <a:moveTo>
                  <a:pt x="0" y="739139"/>
                </a:moveTo>
                <a:lnTo>
                  <a:pt x="1812154" y="739139"/>
                </a:lnTo>
                <a:lnTo>
                  <a:pt x="1812154" y="0"/>
                </a:lnTo>
                <a:lnTo>
                  <a:pt x="0" y="0"/>
                </a:lnTo>
                <a:lnTo>
                  <a:pt x="0" y="739139"/>
                </a:lnTo>
                <a:close/>
              </a:path>
            </a:pathLst>
          </a:custGeom>
          <a:ln w="12700">
            <a:solidFill>
              <a:srgbClr val="F20E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72508" y="3878579"/>
            <a:ext cx="2225675" cy="855980"/>
          </a:xfrm>
          <a:custGeom>
            <a:avLst/>
            <a:gdLst/>
            <a:ahLst/>
            <a:cxnLst/>
            <a:rect l="l" t="t" r="r" b="b"/>
            <a:pathLst>
              <a:path w="2225675" h="855979">
                <a:moveTo>
                  <a:pt x="0" y="855427"/>
                </a:moveTo>
                <a:lnTo>
                  <a:pt x="2225171" y="855427"/>
                </a:lnTo>
                <a:lnTo>
                  <a:pt x="2225171" y="0"/>
                </a:lnTo>
                <a:lnTo>
                  <a:pt x="0" y="0"/>
                </a:lnTo>
                <a:lnTo>
                  <a:pt x="0" y="855427"/>
                </a:lnTo>
                <a:close/>
              </a:path>
            </a:pathLst>
          </a:custGeom>
          <a:ln w="12700">
            <a:solidFill>
              <a:srgbClr val="F20E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093719" y="2674620"/>
            <a:ext cx="1287145" cy="533400"/>
          </a:xfrm>
          <a:custGeom>
            <a:avLst/>
            <a:gdLst/>
            <a:ahLst/>
            <a:cxnLst/>
            <a:rect l="l" t="t" r="r" b="b"/>
            <a:pathLst>
              <a:path w="1287145" h="533400">
                <a:moveTo>
                  <a:pt x="0" y="533399"/>
                </a:moveTo>
                <a:lnTo>
                  <a:pt x="1287149" y="533399"/>
                </a:lnTo>
                <a:lnTo>
                  <a:pt x="1287149" y="0"/>
                </a:lnTo>
                <a:lnTo>
                  <a:pt x="0" y="0"/>
                </a:lnTo>
                <a:lnTo>
                  <a:pt x="0" y="533399"/>
                </a:lnTo>
                <a:close/>
              </a:path>
            </a:pathLst>
          </a:custGeom>
          <a:ln w="12700">
            <a:solidFill>
              <a:srgbClr val="F20E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49627" y="92495"/>
            <a:ext cx="4974457" cy="49931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94746" y="661782"/>
            <a:ext cx="1445895" cy="598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5" dirty="0">
                <a:solidFill>
                  <a:srgbClr val="0A8FFF"/>
                </a:solidFill>
                <a:latin typeface="Tahoma"/>
                <a:cs typeface="Tahoma"/>
              </a:rPr>
              <a:t>82</a:t>
            </a:r>
            <a:r>
              <a:rPr sz="2000" b="1" dirty="0">
                <a:solidFill>
                  <a:srgbClr val="0A8FFF"/>
                </a:solidFill>
                <a:latin typeface="Tahoma"/>
                <a:cs typeface="Tahoma"/>
              </a:rPr>
              <a:t>2</a:t>
            </a:r>
            <a:r>
              <a:rPr sz="2000" b="1" spc="90" dirty="0">
                <a:solidFill>
                  <a:srgbClr val="0A8FFF"/>
                </a:solidFill>
                <a:latin typeface="Times New Roman"/>
                <a:cs typeface="Times New Roman"/>
              </a:rPr>
              <a:t> </a:t>
            </a:r>
            <a:r>
              <a:rPr sz="1600" b="1" spc="-15" dirty="0">
                <a:solidFill>
                  <a:srgbClr val="0A8FFF"/>
                </a:solidFill>
                <a:latin typeface="Tahoma"/>
                <a:cs typeface="Tahoma"/>
              </a:rPr>
              <a:t>casos</a:t>
            </a:r>
            <a:endParaRPr sz="16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45"/>
              </a:spcBef>
            </a:pPr>
            <a:r>
              <a:rPr sz="1800" b="1" spc="-20" dirty="0">
                <a:solidFill>
                  <a:srgbClr val="0A8FFF"/>
                </a:solidFill>
                <a:latin typeface="Tahoma"/>
                <a:cs typeface="Tahoma"/>
              </a:rPr>
              <a:t>confirmad</a:t>
            </a:r>
            <a:r>
              <a:rPr sz="1800" b="1" dirty="0">
                <a:solidFill>
                  <a:srgbClr val="0A8FFF"/>
                </a:solidFill>
                <a:latin typeface="Tahoma"/>
                <a:cs typeface="Tahoma"/>
              </a:rPr>
              <a:t>o</a:t>
            </a:r>
            <a:r>
              <a:rPr sz="1800" b="1" spc="-10" dirty="0">
                <a:solidFill>
                  <a:srgbClr val="0A8FFF"/>
                </a:solidFill>
                <a:latin typeface="Tahoma"/>
                <a:cs typeface="Tahoma"/>
              </a:rPr>
              <a:t>s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94746" y="1556373"/>
            <a:ext cx="1889125" cy="598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10" dirty="0">
                <a:solidFill>
                  <a:srgbClr val="0A8FFF"/>
                </a:solidFill>
                <a:latin typeface="Tahoma"/>
                <a:cs typeface="Tahoma"/>
              </a:rPr>
              <a:t>3</a:t>
            </a:r>
            <a:r>
              <a:rPr sz="2000" b="1" dirty="0">
                <a:solidFill>
                  <a:srgbClr val="0A8FFF"/>
                </a:solidFill>
                <a:latin typeface="Tahoma"/>
                <a:cs typeface="Tahoma"/>
              </a:rPr>
              <a:t>.</a:t>
            </a:r>
            <a:r>
              <a:rPr sz="2000" b="1" spc="-10" dirty="0">
                <a:solidFill>
                  <a:srgbClr val="0A8FFF"/>
                </a:solidFill>
                <a:latin typeface="Tahoma"/>
                <a:cs typeface="Tahoma"/>
              </a:rPr>
              <a:t>83</a:t>
            </a:r>
            <a:r>
              <a:rPr sz="2000" b="1" dirty="0">
                <a:solidFill>
                  <a:srgbClr val="0A8FFF"/>
                </a:solidFill>
                <a:latin typeface="Tahoma"/>
                <a:cs typeface="Tahoma"/>
              </a:rPr>
              <a:t>1</a:t>
            </a:r>
            <a:r>
              <a:rPr sz="2000" b="1" spc="-15" dirty="0">
                <a:solidFill>
                  <a:srgbClr val="0A8FFF"/>
                </a:solidFill>
                <a:latin typeface="Times New Roman"/>
                <a:cs typeface="Times New Roman"/>
              </a:rPr>
              <a:t> </a:t>
            </a:r>
            <a:r>
              <a:rPr sz="1600" b="1" spc="-15" dirty="0">
                <a:solidFill>
                  <a:srgbClr val="0A8FFF"/>
                </a:solidFill>
                <a:latin typeface="Tahoma"/>
                <a:cs typeface="Tahoma"/>
              </a:rPr>
              <a:t>casos</a:t>
            </a:r>
            <a:endParaRPr sz="16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45"/>
              </a:spcBef>
            </a:pPr>
            <a:r>
              <a:rPr sz="1800" b="1" spc="-15" dirty="0">
                <a:solidFill>
                  <a:srgbClr val="0A8FFF"/>
                </a:solidFill>
                <a:latin typeface="Tahoma"/>
                <a:cs typeface="Tahoma"/>
              </a:rPr>
              <a:t>em</a:t>
            </a:r>
            <a:r>
              <a:rPr sz="1800" b="1" spc="75" dirty="0">
                <a:solidFill>
                  <a:srgbClr val="0A8FFF"/>
                </a:solidFill>
                <a:latin typeface="Times New Roman"/>
                <a:cs typeface="Times New Roman"/>
              </a:rPr>
              <a:t> </a:t>
            </a:r>
            <a:r>
              <a:rPr sz="1800" b="1" spc="-15" dirty="0">
                <a:solidFill>
                  <a:srgbClr val="0A8FFF"/>
                </a:solidFill>
                <a:latin typeface="Tahoma"/>
                <a:cs typeface="Tahoma"/>
              </a:rPr>
              <a:t>invest</a:t>
            </a:r>
            <a:r>
              <a:rPr sz="1800" b="1" dirty="0">
                <a:solidFill>
                  <a:srgbClr val="0A8FFF"/>
                </a:solidFill>
                <a:latin typeface="Tahoma"/>
                <a:cs typeface="Tahoma"/>
              </a:rPr>
              <a:t>i</a:t>
            </a:r>
            <a:r>
              <a:rPr sz="1800" b="1" spc="-10" dirty="0">
                <a:solidFill>
                  <a:srgbClr val="0A8FFF"/>
                </a:solidFill>
                <a:latin typeface="Tahoma"/>
                <a:cs typeface="Tahoma"/>
              </a:rPr>
              <a:t>g</a:t>
            </a:r>
            <a:r>
              <a:rPr sz="1800" b="1" spc="-15" dirty="0">
                <a:solidFill>
                  <a:srgbClr val="0A8FFF"/>
                </a:solidFill>
                <a:latin typeface="Tahoma"/>
                <a:cs typeface="Tahoma"/>
              </a:rPr>
              <a:t>ação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208272" y="228373"/>
            <a:ext cx="266509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7F7F7F"/>
                </a:solidFill>
                <a:latin typeface="Tahoma"/>
                <a:cs typeface="Tahoma"/>
              </a:rPr>
              <a:t>B</a:t>
            </a:r>
            <a:r>
              <a:rPr sz="1400" b="1" spc="-10" dirty="0">
                <a:solidFill>
                  <a:srgbClr val="7F7F7F"/>
                </a:solidFill>
                <a:latin typeface="Tahoma"/>
                <a:cs typeface="Tahoma"/>
              </a:rPr>
              <a:t>o</a:t>
            </a:r>
            <a:r>
              <a:rPr sz="1400" b="1" dirty="0">
                <a:solidFill>
                  <a:srgbClr val="7F7F7F"/>
                </a:solidFill>
                <a:latin typeface="Tahoma"/>
                <a:cs typeface="Tahoma"/>
              </a:rPr>
              <a:t>l</a:t>
            </a:r>
            <a:r>
              <a:rPr sz="1400" b="1" spc="-10" dirty="0">
                <a:solidFill>
                  <a:srgbClr val="7F7F7F"/>
                </a:solidFill>
                <a:latin typeface="Tahoma"/>
                <a:cs typeface="Tahoma"/>
              </a:rPr>
              <a:t>e</a:t>
            </a:r>
            <a:r>
              <a:rPr sz="1400" b="1" dirty="0">
                <a:solidFill>
                  <a:srgbClr val="7F7F7F"/>
                </a:solidFill>
                <a:latin typeface="Tahoma"/>
                <a:cs typeface="Tahoma"/>
              </a:rPr>
              <a:t>tim</a:t>
            </a:r>
            <a:r>
              <a:rPr sz="1400" b="1" spc="70" dirty="0">
                <a:solidFill>
                  <a:srgbClr val="7F7F7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7F7F7F"/>
                </a:solidFill>
                <a:latin typeface="Tahoma"/>
                <a:cs typeface="Tahoma"/>
              </a:rPr>
              <a:t>E</a:t>
            </a:r>
            <a:r>
              <a:rPr sz="1400" b="1" dirty="0">
                <a:solidFill>
                  <a:srgbClr val="7F7F7F"/>
                </a:solidFill>
                <a:latin typeface="Tahoma"/>
                <a:cs typeface="Tahoma"/>
              </a:rPr>
              <a:t>pid</a:t>
            </a:r>
            <a:r>
              <a:rPr sz="1400" b="1" spc="-10" dirty="0">
                <a:solidFill>
                  <a:srgbClr val="7F7F7F"/>
                </a:solidFill>
                <a:latin typeface="Tahoma"/>
                <a:cs typeface="Tahoma"/>
              </a:rPr>
              <a:t>e</a:t>
            </a:r>
            <a:r>
              <a:rPr sz="1400" b="1" dirty="0">
                <a:solidFill>
                  <a:srgbClr val="7F7F7F"/>
                </a:solidFill>
                <a:latin typeface="Tahoma"/>
                <a:cs typeface="Tahoma"/>
              </a:rPr>
              <a:t>mi</a:t>
            </a:r>
            <a:r>
              <a:rPr sz="1400" b="1" spc="-10" dirty="0">
                <a:solidFill>
                  <a:srgbClr val="7F7F7F"/>
                </a:solidFill>
                <a:latin typeface="Tahoma"/>
                <a:cs typeface="Tahoma"/>
              </a:rPr>
              <a:t>o</a:t>
            </a:r>
            <a:r>
              <a:rPr sz="1400" b="1" dirty="0">
                <a:solidFill>
                  <a:srgbClr val="7F7F7F"/>
                </a:solidFill>
                <a:latin typeface="Tahoma"/>
                <a:cs typeface="Tahoma"/>
              </a:rPr>
              <a:t>l</a:t>
            </a:r>
            <a:r>
              <a:rPr sz="1400" b="1" spc="-10" dirty="0">
                <a:solidFill>
                  <a:srgbClr val="7F7F7F"/>
                </a:solidFill>
                <a:latin typeface="Tahoma"/>
                <a:cs typeface="Tahoma"/>
              </a:rPr>
              <a:t>ó</a:t>
            </a:r>
            <a:r>
              <a:rPr sz="1400" b="1" dirty="0">
                <a:solidFill>
                  <a:srgbClr val="7F7F7F"/>
                </a:solidFill>
                <a:latin typeface="Tahoma"/>
                <a:cs typeface="Tahoma"/>
              </a:rPr>
              <a:t>gico</a:t>
            </a:r>
            <a:r>
              <a:rPr sz="1400" b="1" spc="40" dirty="0">
                <a:solidFill>
                  <a:srgbClr val="7F7F7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7F7F7F"/>
                </a:solidFill>
                <a:latin typeface="Tahoma"/>
                <a:cs typeface="Tahoma"/>
              </a:rPr>
              <a:t>n</a:t>
            </a:r>
            <a:r>
              <a:rPr sz="1400" b="1" dirty="0">
                <a:solidFill>
                  <a:srgbClr val="7F7F7F"/>
                </a:solidFill>
                <a:latin typeface="Tahoma"/>
                <a:cs typeface="Tahoma"/>
              </a:rPr>
              <a:t>º</a:t>
            </a:r>
            <a:r>
              <a:rPr sz="1400" b="1" spc="45" dirty="0">
                <a:solidFill>
                  <a:srgbClr val="7F7F7F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7F7F7F"/>
                </a:solidFill>
                <a:latin typeface="Tahoma"/>
                <a:cs typeface="Tahoma"/>
              </a:rPr>
              <a:t>1</a:t>
            </a:r>
            <a:r>
              <a:rPr sz="1400" b="1" dirty="0">
                <a:solidFill>
                  <a:srgbClr val="7F7F7F"/>
                </a:solidFill>
                <a:latin typeface="Tahoma"/>
                <a:cs typeface="Tahoma"/>
              </a:rPr>
              <a:t>4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144011" y="2722900"/>
            <a:ext cx="1326515" cy="523240"/>
          </a:xfrm>
          <a:prstGeom prst="rect">
            <a:avLst/>
          </a:prstGeom>
          <a:solidFill>
            <a:srgbClr val="6D2A80"/>
          </a:solidFill>
        </p:spPr>
        <p:txBody>
          <a:bodyPr vert="horz" wrap="square" lIns="0" tIns="0" rIns="0" bIns="0" rtlCol="0">
            <a:spAutoFit/>
          </a:bodyPr>
          <a:lstStyle/>
          <a:p>
            <a:pPr marL="300990" marR="240029" indent="-53340">
              <a:lnSpc>
                <a:spcPct val="100000"/>
              </a:lnSpc>
            </a:pP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SP</a:t>
            </a:r>
            <a:r>
              <a:rPr sz="14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|</a:t>
            </a:r>
            <a:r>
              <a:rPr sz="1400" b="1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tu</a:t>
            </a:r>
            <a:r>
              <a:rPr sz="1400" b="1" spc="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400" b="1" spc="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ta</a:t>
            </a:r>
            <a:r>
              <a:rPr sz="14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do</a:t>
            </a:r>
            <a:r>
              <a:rPr sz="1400" b="1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íbano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138050" y="4018202"/>
            <a:ext cx="1820545" cy="739140"/>
          </a:xfrm>
          <a:prstGeom prst="rect">
            <a:avLst/>
          </a:prstGeom>
          <a:solidFill>
            <a:srgbClr val="6D2A80"/>
          </a:solidFill>
        </p:spPr>
        <p:txBody>
          <a:bodyPr vert="horz" wrap="square" lIns="0" tIns="0" rIns="0" bIns="0" rtlCol="0">
            <a:spAutoFit/>
          </a:bodyPr>
          <a:lstStyle/>
          <a:p>
            <a:pPr marL="211454" marR="203200" indent="8890" algn="just">
              <a:lnSpc>
                <a:spcPct val="100000"/>
              </a:lnSpc>
            </a:pP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RJ</a:t>
            </a:r>
            <a:r>
              <a:rPr sz="1400" b="1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|</a:t>
            </a:r>
            <a:r>
              <a:rPr sz="1400" b="1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4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UERJ</a:t>
            </a:r>
            <a:r>
              <a:rPr sz="14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–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4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est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ud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te</a:t>
            </a:r>
            <a:r>
              <a:rPr sz="1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qu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ve</a:t>
            </a:r>
            <a:r>
              <a:rPr sz="14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em</a:t>
            </a:r>
            <a:r>
              <a:rPr sz="14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Ma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148589" y="3771744"/>
            <a:ext cx="2217420" cy="888365"/>
          </a:xfrm>
          <a:prstGeom prst="rect">
            <a:avLst/>
          </a:prstGeom>
          <a:solidFill>
            <a:srgbClr val="6D2A80"/>
          </a:solidFill>
        </p:spPr>
        <p:txBody>
          <a:bodyPr vert="horz" wrap="square" lIns="0" tIns="0" rIns="0" bIns="0" rtlCol="0">
            <a:spAutoFit/>
          </a:bodyPr>
          <a:lstStyle/>
          <a:p>
            <a:pPr marL="242570" marR="234315" indent="-635" algn="ctr">
              <a:lnSpc>
                <a:spcPct val="100000"/>
              </a:lnSpc>
            </a:pP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RS</a:t>
            </a:r>
            <a:r>
              <a:rPr sz="1400" b="1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|</a:t>
            </a:r>
            <a:r>
              <a:rPr sz="1400" b="1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famí</a:t>
            </a:r>
            <a:r>
              <a:rPr sz="1400" b="1" spc="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ia</a:t>
            </a:r>
            <a:r>
              <a:rPr sz="1400" b="1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que</a:t>
            </a:r>
            <a:r>
              <a:rPr sz="1400" b="1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eve</a:t>
            </a:r>
            <a:r>
              <a:rPr sz="1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con</a:t>
            </a:r>
            <a:r>
              <a:rPr sz="1400" b="1" spc="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b="1" spc="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400" b="1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co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400" b="1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4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vír</a:t>
            </a:r>
            <a:r>
              <a:rPr sz="1400" b="1" spc="5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400" b="1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em</a:t>
            </a:r>
            <a:r>
              <a:rPr sz="1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anaus</a:t>
            </a:r>
            <a:r>
              <a:rPr sz="1400" b="1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não</a:t>
            </a:r>
            <a:r>
              <a:rPr sz="1400" b="1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ram</a:t>
            </a:r>
            <a:r>
              <a:rPr sz="14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vacin</a:t>
            </a:r>
            <a:r>
              <a:rPr sz="1400" b="1" spc="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dos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468611" y="2980051"/>
            <a:ext cx="1443355" cy="610870"/>
          </a:xfrm>
          <a:custGeom>
            <a:avLst/>
            <a:gdLst/>
            <a:ahLst/>
            <a:cxnLst/>
            <a:rect l="l" t="t" r="r" b="b"/>
            <a:pathLst>
              <a:path w="1443354" h="610870">
                <a:moveTo>
                  <a:pt x="1371059" y="579572"/>
                </a:moveTo>
                <a:lnTo>
                  <a:pt x="1358280" y="610361"/>
                </a:lnTo>
                <a:lnTo>
                  <a:pt x="1443227" y="604528"/>
                </a:lnTo>
                <a:lnTo>
                  <a:pt x="1425883" y="584453"/>
                </a:lnTo>
                <a:lnTo>
                  <a:pt x="1382786" y="584453"/>
                </a:lnTo>
                <a:lnTo>
                  <a:pt x="1371059" y="579572"/>
                </a:lnTo>
                <a:close/>
              </a:path>
              <a:path w="1443354" h="610870">
                <a:moveTo>
                  <a:pt x="1374703" y="570791"/>
                </a:moveTo>
                <a:lnTo>
                  <a:pt x="1371059" y="579572"/>
                </a:lnTo>
                <a:lnTo>
                  <a:pt x="1382786" y="584453"/>
                </a:lnTo>
                <a:lnTo>
                  <a:pt x="1386474" y="575690"/>
                </a:lnTo>
                <a:lnTo>
                  <a:pt x="1374703" y="570791"/>
                </a:lnTo>
                <a:close/>
              </a:path>
              <a:path w="1443354" h="610870">
                <a:moveTo>
                  <a:pt x="1387480" y="540008"/>
                </a:moveTo>
                <a:lnTo>
                  <a:pt x="1374703" y="570791"/>
                </a:lnTo>
                <a:lnTo>
                  <a:pt x="1386474" y="575690"/>
                </a:lnTo>
                <a:lnTo>
                  <a:pt x="1382786" y="584453"/>
                </a:lnTo>
                <a:lnTo>
                  <a:pt x="1425883" y="584453"/>
                </a:lnTo>
                <a:lnTo>
                  <a:pt x="1387480" y="540008"/>
                </a:lnTo>
                <a:close/>
              </a:path>
              <a:path w="1443354" h="610870">
                <a:moveTo>
                  <a:pt x="3566" y="0"/>
                </a:moveTo>
                <a:lnTo>
                  <a:pt x="0" y="8894"/>
                </a:lnTo>
                <a:lnTo>
                  <a:pt x="1371059" y="579572"/>
                </a:lnTo>
                <a:lnTo>
                  <a:pt x="1374703" y="570791"/>
                </a:lnTo>
                <a:lnTo>
                  <a:pt x="3566" y="0"/>
                </a:lnTo>
                <a:close/>
              </a:path>
            </a:pathLst>
          </a:custGeom>
          <a:solidFill>
            <a:srgbClr val="0A8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364217" y="4303788"/>
            <a:ext cx="989330" cy="327660"/>
          </a:xfrm>
          <a:custGeom>
            <a:avLst/>
            <a:gdLst/>
            <a:ahLst/>
            <a:cxnLst/>
            <a:rect l="l" t="t" r="r" b="b"/>
            <a:pathLst>
              <a:path w="989329" h="327660">
                <a:moveTo>
                  <a:pt x="914718" y="295530"/>
                </a:moveTo>
                <a:lnTo>
                  <a:pt x="904768" y="327349"/>
                </a:lnTo>
                <a:lnTo>
                  <a:pt x="988832" y="313764"/>
                </a:lnTo>
                <a:lnTo>
                  <a:pt x="973865" y="299334"/>
                </a:lnTo>
                <a:lnTo>
                  <a:pt x="926866" y="299334"/>
                </a:lnTo>
                <a:lnTo>
                  <a:pt x="914718" y="295530"/>
                </a:lnTo>
                <a:close/>
              </a:path>
              <a:path w="989329" h="327660">
                <a:moveTo>
                  <a:pt x="917554" y="286463"/>
                </a:moveTo>
                <a:lnTo>
                  <a:pt x="914718" y="295530"/>
                </a:lnTo>
                <a:lnTo>
                  <a:pt x="926866" y="299334"/>
                </a:lnTo>
                <a:lnTo>
                  <a:pt x="929639" y="290248"/>
                </a:lnTo>
                <a:lnTo>
                  <a:pt x="917554" y="286463"/>
                </a:lnTo>
                <a:close/>
              </a:path>
              <a:path w="989329" h="327660">
                <a:moveTo>
                  <a:pt x="927506" y="254639"/>
                </a:moveTo>
                <a:lnTo>
                  <a:pt x="917554" y="286463"/>
                </a:lnTo>
                <a:lnTo>
                  <a:pt x="929639" y="290248"/>
                </a:lnTo>
                <a:lnTo>
                  <a:pt x="926866" y="299334"/>
                </a:lnTo>
                <a:lnTo>
                  <a:pt x="973865" y="299334"/>
                </a:lnTo>
                <a:lnTo>
                  <a:pt x="927506" y="254639"/>
                </a:lnTo>
                <a:close/>
              </a:path>
              <a:path w="989329" h="327660">
                <a:moveTo>
                  <a:pt x="2804" y="0"/>
                </a:moveTo>
                <a:lnTo>
                  <a:pt x="0" y="9095"/>
                </a:lnTo>
                <a:lnTo>
                  <a:pt x="914718" y="295530"/>
                </a:lnTo>
                <a:lnTo>
                  <a:pt x="917554" y="286463"/>
                </a:lnTo>
                <a:lnTo>
                  <a:pt x="2804" y="0"/>
                </a:lnTo>
                <a:close/>
              </a:path>
            </a:pathLst>
          </a:custGeom>
          <a:solidFill>
            <a:srgbClr val="0A8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934200" y="3639061"/>
            <a:ext cx="1115695" cy="384175"/>
          </a:xfrm>
          <a:custGeom>
            <a:avLst/>
            <a:gdLst/>
            <a:ahLst/>
            <a:cxnLst/>
            <a:rect l="l" t="t" r="r" b="b"/>
            <a:pathLst>
              <a:path w="1115695" h="384175">
                <a:moveTo>
                  <a:pt x="73890" y="31648"/>
                </a:moveTo>
                <a:lnTo>
                  <a:pt x="70908" y="40683"/>
                </a:lnTo>
                <a:lnTo>
                  <a:pt x="1112519" y="383679"/>
                </a:lnTo>
                <a:lnTo>
                  <a:pt x="1115446" y="374617"/>
                </a:lnTo>
                <a:lnTo>
                  <a:pt x="73890" y="31648"/>
                </a:lnTo>
                <a:close/>
              </a:path>
              <a:path w="1115695" h="384175">
                <a:moveTo>
                  <a:pt x="84338" y="0"/>
                </a:moveTo>
                <a:lnTo>
                  <a:pt x="0" y="12310"/>
                </a:lnTo>
                <a:lnTo>
                  <a:pt x="60441" y="72389"/>
                </a:lnTo>
                <a:lnTo>
                  <a:pt x="70908" y="40683"/>
                </a:lnTo>
                <a:lnTo>
                  <a:pt x="58795" y="36694"/>
                </a:lnTo>
                <a:lnTo>
                  <a:pt x="61843" y="27681"/>
                </a:lnTo>
                <a:lnTo>
                  <a:pt x="75200" y="27681"/>
                </a:lnTo>
                <a:lnTo>
                  <a:pt x="84338" y="0"/>
                </a:lnTo>
                <a:close/>
              </a:path>
              <a:path w="1115695" h="384175">
                <a:moveTo>
                  <a:pt x="61843" y="27681"/>
                </a:moveTo>
                <a:lnTo>
                  <a:pt x="58795" y="36694"/>
                </a:lnTo>
                <a:lnTo>
                  <a:pt x="70908" y="40683"/>
                </a:lnTo>
                <a:lnTo>
                  <a:pt x="73890" y="31648"/>
                </a:lnTo>
                <a:lnTo>
                  <a:pt x="61843" y="27681"/>
                </a:lnTo>
                <a:close/>
              </a:path>
              <a:path w="1115695" h="384175">
                <a:moveTo>
                  <a:pt x="75200" y="27681"/>
                </a:moveTo>
                <a:lnTo>
                  <a:pt x="61843" y="27681"/>
                </a:lnTo>
                <a:lnTo>
                  <a:pt x="73890" y="31648"/>
                </a:lnTo>
                <a:lnTo>
                  <a:pt x="75200" y="27681"/>
                </a:lnTo>
                <a:close/>
              </a:path>
            </a:pathLst>
          </a:custGeom>
          <a:solidFill>
            <a:srgbClr val="0A8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55244" y="659099"/>
            <a:ext cx="634276" cy="4421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55244" y="1489435"/>
            <a:ext cx="634276" cy="4421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89880" y="3972888"/>
            <a:ext cx="1462405" cy="1140460"/>
          </a:xfrm>
          <a:custGeom>
            <a:avLst/>
            <a:gdLst/>
            <a:ahLst/>
            <a:cxnLst/>
            <a:rect l="l" t="t" r="r" b="b"/>
            <a:pathLst>
              <a:path w="1462405" h="1140460">
                <a:moveTo>
                  <a:pt x="0" y="1140119"/>
                </a:moveTo>
                <a:lnTo>
                  <a:pt x="1462396" y="1140119"/>
                </a:lnTo>
                <a:lnTo>
                  <a:pt x="1462396" y="0"/>
                </a:lnTo>
                <a:lnTo>
                  <a:pt x="0" y="0"/>
                </a:lnTo>
                <a:lnTo>
                  <a:pt x="0" y="11401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384754" y="4159309"/>
            <a:ext cx="1273810" cy="8369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100" b="1" spc="-5" dirty="0">
                <a:latin typeface="Tahoma"/>
                <a:cs typeface="Tahoma"/>
              </a:rPr>
              <a:t>T</a:t>
            </a:r>
            <a:r>
              <a:rPr sz="1100" b="1" dirty="0">
                <a:latin typeface="Tahoma"/>
                <a:cs typeface="Tahoma"/>
              </a:rPr>
              <a:t>ran</a:t>
            </a:r>
            <a:r>
              <a:rPr sz="1100" b="1" spc="-5" dirty="0">
                <a:latin typeface="Tahoma"/>
                <a:cs typeface="Tahoma"/>
              </a:rPr>
              <a:t>s</a:t>
            </a:r>
            <a:r>
              <a:rPr sz="1100" b="1" dirty="0">
                <a:latin typeface="Tahoma"/>
                <a:cs typeface="Tahoma"/>
              </a:rPr>
              <a:t>mi</a:t>
            </a:r>
            <a:r>
              <a:rPr sz="1100" b="1" spc="-5" dirty="0">
                <a:latin typeface="Tahoma"/>
                <a:cs typeface="Tahoma"/>
              </a:rPr>
              <a:t>ss</a:t>
            </a:r>
            <a:r>
              <a:rPr sz="1100" b="1" dirty="0">
                <a:latin typeface="Tahoma"/>
                <a:cs typeface="Tahoma"/>
              </a:rPr>
              <a:t>ão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Tahoma"/>
                <a:cs typeface="Tahoma"/>
              </a:rPr>
              <a:t>sus</a:t>
            </a:r>
            <a:r>
              <a:rPr sz="1100" b="1" spc="-10" dirty="0">
                <a:latin typeface="Tahoma"/>
                <a:cs typeface="Tahoma"/>
              </a:rPr>
              <a:t>t</a:t>
            </a:r>
            <a:r>
              <a:rPr sz="1100" b="1" dirty="0">
                <a:latin typeface="Tahoma"/>
                <a:cs typeface="Tahoma"/>
              </a:rPr>
              <a:t>e</a:t>
            </a:r>
            <a:r>
              <a:rPr sz="1100" b="1" spc="-5" dirty="0">
                <a:latin typeface="Tahoma"/>
                <a:cs typeface="Tahoma"/>
              </a:rPr>
              <a:t>ntada:</a:t>
            </a:r>
            <a:r>
              <a:rPr sz="1100" b="1" spc="-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Tahoma"/>
                <a:cs typeface="Tahoma"/>
              </a:rPr>
              <a:t>o</a:t>
            </a:r>
            <a:r>
              <a:rPr sz="1100" b="1" spc="5" dirty="0">
                <a:latin typeface="Tahoma"/>
                <a:cs typeface="Tahoma"/>
              </a:rPr>
              <a:t>c</a:t>
            </a:r>
            <a:r>
              <a:rPr sz="1100" b="1" spc="-5" dirty="0">
                <a:latin typeface="Tahoma"/>
                <a:cs typeface="Tahoma"/>
              </a:rPr>
              <a:t>o</a:t>
            </a:r>
            <a:r>
              <a:rPr sz="1100" b="1" dirty="0">
                <a:latin typeface="Tahoma"/>
                <a:cs typeface="Tahoma"/>
              </a:rPr>
              <a:t>rr</a:t>
            </a:r>
            <a:r>
              <a:rPr sz="1100" b="1" spc="-10" dirty="0">
                <a:latin typeface="Tahoma"/>
                <a:cs typeface="Tahoma"/>
              </a:rPr>
              <a:t>ê</a:t>
            </a:r>
            <a:r>
              <a:rPr sz="1100" b="1" spc="-15" dirty="0">
                <a:latin typeface="Tahoma"/>
                <a:cs typeface="Tahoma"/>
              </a:rPr>
              <a:t>n</a:t>
            </a:r>
            <a:r>
              <a:rPr sz="1100" b="1" spc="-10" dirty="0">
                <a:latin typeface="Tahoma"/>
                <a:cs typeface="Tahoma"/>
              </a:rPr>
              <a:t>c</a:t>
            </a:r>
            <a:r>
              <a:rPr sz="1100" b="1" dirty="0">
                <a:latin typeface="Tahoma"/>
                <a:cs typeface="Tahoma"/>
              </a:rPr>
              <a:t>ia</a:t>
            </a:r>
            <a:r>
              <a:rPr sz="1100" b="1" spc="1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Tahoma"/>
                <a:cs typeface="Tahoma"/>
              </a:rPr>
              <a:t>do</a:t>
            </a:r>
            <a:r>
              <a:rPr sz="1100" b="1" spc="-5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Tahoma"/>
                <a:cs typeface="Tahoma"/>
              </a:rPr>
              <a:t>mesmo</a:t>
            </a:r>
            <a:r>
              <a:rPr sz="1100" b="1" spc="10" dirty="0">
                <a:latin typeface="Times New Roman"/>
                <a:cs typeface="Times New Roman"/>
              </a:rPr>
              <a:t> </a:t>
            </a:r>
            <a:r>
              <a:rPr sz="1100" b="1" spc="-10" dirty="0">
                <a:latin typeface="Tahoma"/>
                <a:cs typeface="Tahoma"/>
              </a:rPr>
              <a:t>s</a:t>
            </a:r>
            <a:r>
              <a:rPr sz="1100" b="1" spc="-5" dirty="0">
                <a:latin typeface="Tahoma"/>
                <a:cs typeface="Tahoma"/>
              </a:rPr>
              <a:t>urt</a:t>
            </a:r>
            <a:r>
              <a:rPr sz="1100" b="1" dirty="0">
                <a:latin typeface="Tahoma"/>
                <a:cs typeface="Tahoma"/>
              </a:rPr>
              <a:t>o</a:t>
            </a:r>
            <a:r>
              <a:rPr sz="1100" b="1" spc="3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Tahoma"/>
                <a:cs typeface="Tahoma"/>
              </a:rPr>
              <a:t>por</a:t>
            </a:r>
            <a:r>
              <a:rPr sz="1100" b="1" spc="-5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Tahoma"/>
                <a:cs typeface="Tahoma"/>
              </a:rPr>
              <a:t>mais</a:t>
            </a:r>
            <a:r>
              <a:rPr sz="1100" b="1" spc="4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Tahoma"/>
                <a:cs typeface="Tahoma"/>
              </a:rPr>
              <a:t>d</a:t>
            </a:r>
            <a:r>
              <a:rPr sz="1100" b="1" dirty="0">
                <a:latin typeface="Tahoma"/>
                <a:cs typeface="Tahoma"/>
              </a:rPr>
              <a:t>e</a:t>
            </a:r>
            <a:r>
              <a:rPr sz="1100" b="1" spc="30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Tahoma"/>
                <a:cs typeface="Tahoma"/>
              </a:rPr>
              <a:t>12</a:t>
            </a:r>
            <a:r>
              <a:rPr sz="1100" b="1" spc="40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Tahoma"/>
                <a:cs typeface="Tahoma"/>
              </a:rPr>
              <a:t>m</a:t>
            </a:r>
            <a:r>
              <a:rPr sz="1100" b="1" spc="5" dirty="0">
                <a:latin typeface="Tahoma"/>
                <a:cs typeface="Tahoma"/>
              </a:rPr>
              <a:t>e</a:t>
            </a:r>
            <a:r>
              <a:rPr sz="1100" b="1" spc="-5" dirty="0">
                <a:latin typeface="Tahoma"/>
                <a:cs typeface="Tahoma"/>
              </a:rPr>
              <a:t>s</a:t>
            </a:r>
            <a:r>
              <a:rPr sz="1100" b="1" dirty="0">
                <a:latin typeface="Tahoma"/>
                <a:cs typeface="Tahoma"/>
              </a:rPr>
              <a:t>es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88190" y="3726429"/>
            <a:ext cx="360680" cy="360680"/>
          </a:xfrm>
          <a:custGeom>
            <a:avLst/>
            <a:gdLst/>
            <a:ahLst/>
            <a:cxnLst/>
            <a:rect l="l" t="t" r="r" b="b"/>
            <a:pathLst>
              <a:path w="360680" h="360679">
                <a:moveTo>
                  <a:pt x="180033" y="0"/>
                </a:moveTo>
                <a:lnTo>
                  <a:pt x="136769" y="5235"/>
                </a:lnTo>
                <a:lnTo>
                  <a:pt x="97298" y="20104"/>
                </a:lnTo>
                <a:lnTo>
                  <a:pt x="62870" y="43354"/>
                </a:lnTo>
                <a:lnTo>
                  <a:pt x="34736" y="73731"/>
                </a:lnTo>
                <a:lnTo>
                  <a:pt x="14148" y="109982"/>
                </a:lnTo>
                <a:lnTo>
                  <a:pt x="2356" y="150851"/>
                </a:lnTo>
                <a:lnTo>
                  <a:pt x="0" y="180045"/>
                </a:lnTo>
                <a:lnTo>
                  <a:pt x="596" y="194810"/>
                </a:lnTo>
                <a:lnTo>
                  <a:pt x="9178" y="236951"/>
                </a:lnTo>
                <a:lnTo>
                  <a:pt x="26973" y="274883"/>
                </a:lnTo>
                <a:lnTo>
                  <a:pt x="52731" y="307355"/>
                </a:lnTo>
                <a:lnTo>
                  <a:pt x="85200" y="333116"/>
                </a:lnTo>
                <a:lnTo>
                  <a:pt x="123129" y="350913"/>
                </a:lnTo>
                <a:lnTo>
                  <a:pt x="165268" y="359496"/>
                </a:lnTo>
                <a:lnTo>
                  <a:pt x="180033" y="360093"/>
                </a:lnTo>
                <a:lnTo>
                  <a:pt x="194799" y="359496"/>
                </a:lnTo>
                <a:lnTo>
                  <a:pt x="236938" y="350913"/>
                </a:lnTo>
                <a:lnTo>
                  <a:pt x="274868" y="333116"/>
                </a:lnTo>
                <a:lnTo>
                  <a:pt x="307337" y="307355"/>
                </a:lnTo>
                <a:lnTo>
                  <a:pt x="333095" y="274883"/>
                </a:lnTo>
                <a:lnTo>
                  <a:pt x="350891" y="236951"/>
                </a:lnTo>
                <a:lnTo>
                  <a:pt x="359473" y="194810"/>
                </a:lnTo>
                <a:lnTo>
                  <a:pt x="360069" y="180045"/>
                </a:lnTo>
                <a:lnTo>
                  <a:pt x="359473" y="165284"/>
                </a:lnTo>
                <a:lnTo>
                  <a:pt x="350891" y="123154"/>
                </a:lnTo>
                <a:lnTo>
                  <a:pt x="333095" y="85224"/>
                </a:lnTo>
                <a:lnTo>
                  <a:pt x="307337" y="52750"/>
                </a:lnTo>
                <a:lnTo>
                  <a:pt x="274868" y="26985"/>
                </a:lnTo>
                <a:lnTo>
                  <a:pt x="236938" y="9183"/>
                </a:lnTo>
                <a:lnTo>
                  <a:pt x="194799" y="597"/>
                </a:lnTo>
                <a:lnTo>
                  <a:pt x="180033" y="0"/>
                </a:lnTo>
                <a:close/>
              </a:path>
            </a:pathLst>
          </a:custGeom>
          <a:solidFill>
            <a:srgbClr val="F20E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57643" y="3789818"/>
            <a:ext cx="221145" cy="22114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37442" y="1326041"/>
            <a:ext cx="2342515" cy="3268979"/>
          </a:xfrm>
          <a:custGeom>
            <a:avLst/>
            <a:gdLst/>
            <a:ahLst/>
            <a:cxnLst/>
            <a:rect l="l" t="t" r="r" b="b"/>
            <a:pathLst>
              <a:path w="2342515" h="3268979">
                <a:moveTo>
                  <a:pt x="0" y="3268461"/>
                </a:moveTo>
                <a:lnTo>
                  <a:pt x="2342387" y="3268461"/>
                </a:lnTo>
                <a:lnTo>
                  <a:pt x="2342387" y="0"/>
                </a:lnTo>
                <a:lnTo>
                  <a:pt x="0" y="0"/>
                </a:lnTo>
                <a:lnTo>
                  <a:pt x="0" y="3268461"/>
                </a:lnTo>
                <a:close/>
              </a:path>
            </a:pathLst>
          </a:custGeom>
          <a:ln w="28574">
            <a:solidFill>
              <a:srgbClr val="6D2A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714871" y="1586447"/>
            <a:ext cx="2223770" cy="2653665"/>
          </a:xfrm>
          <a:custGeom>
            <a:avLst/>
            <a:gdLst/>
            <a:ahLst/>
            <a:cxnLst/>
            <a:rect l="l" t="t" r="r" b="b"/>
            <a:pathLst>
              <a:path w="2223770" h="2653665">
                <a:moveTo>
                  <a:pt x="0" y="2653533"/>
                </a:moveTo>
                <a:lnTo>
                  <a:pt x="2223515" y="2653533"/>
                </a:lnTo>
                <a:lnTo>
                  <a:pt x="2223515" y="0"/>
                </a:lnTo>
                <a:lnTo>
                  <a:pt x="0" y="0"/>
                </a:lnTo>
                <a:lnTo>
                  <a:pt x="0" y="2653533"/>
                </a:lnTo>
                <a:close/>
              </a:path>
            </a:pathLst>
          </a:custGeom>
          <a:ln w="28574">
            <a:solidFill>
              <a:srgbClr val="6D2A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5835" y="1169807"/>
            <a:ext cx="2847340" cy="3716654"/>
          </a:xfrm>
          <a:custGeom>
            <a:avLst/>
            <a:gdLst/>
            <a:ahLst/>
            <a:cxnLst/>
            <a:rect l="l" t="t" r="r" b="b"/>
            <a:pathLst>
              <a:path w="2847340" h="3716654">
                <a:moveTo>
                  <a:pt x="0" y="3716517"/>
                </a:moveTo>
                <a:lnTo>
                  <a:pt x="2846963" y="3716517"/>
                </a:lnTo>
                <a:lnTo>
                  <a:pt x="2846963" y="0"/>
                </a:lnTo>
                <a:lnTo>
                  <a:pt x="0" y="0"/>
                </a:lnTo>
                <a:lnTo>
                  <a:pt x="0" y="3716517"/>
                </a:lnTo>
                <a:close/>
              </a:path>
            </a:pathLst>
          </a:custGeom>
          <a:ln w="28574">
            <a:solidFill>
              <a:srgbClr val="6D2A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862699" y="1447300"/>
            <a:ext cx="2200275" cy="2693670"/>
          </a:xfrm>
          <a:custGeom>
            <a:avLst/>
            <a:gdLst/>
            <a:ahLst/>
            <a:cxnLst/>
            <a:rect l="l" t="t" r="r" b="b"/>
            <a:pathLst>
              <a:path w="2200275" h="2693670">
                <a:moveTo>
                  <a:pt x="0" y="2693288"/>
                </a:moveTo>
                <a:lnTo>
                  <a:pt x="2199762" y="2693288"/>
                </a:lnTo>
                <a:lnTo>
                  <a:pt x="2199762" y="0"/>
                </a:lnTo>
                <a:lnTo>
                  <a:pt x="0" y="0"/>
                </a:lnTo>
                <a:lnTo>
                  <a:pt x="0" y="2693288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393819" y="1189247"/>
            <a:ext cx="2320925" cy="3215005"/>
          </a:xfrm>
          <a:custGeom>
            <a:avLst/>
            <a:gdLst/>
            <a:ahLst/>
            <a:cxnLst/>
            <a:rect l="l" t="t" r="r" b="b"/>
            <a:pathLst>
              <a:path w="2320925" h="3215004">
                <a:moveTo>
                  <a:pt x="0" y="3214756"/>
                </a:moveTo>
                <a:lnTo>
                  <a:pt x="2320670" y="3214756"/>
                </a:lnTo>
                <a:lnTo>
                  <a:pt x="2320670" y="0"/>
                </a:lnTo>
                <a:lnTo>
                  <a:pt x="0" y="0"/>
                </a:lnTo>
                <a:lnTo>
                  <a:pt x="0" y="3214756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8670" y="1269217"/>
            <a:ext cx="2924175" cy="3507740"/>
          </a:xfrm>
          <a:custGeom>
            <a:avLst/>
            <a:gdLst/>
            <a:ahLst/>
            <a:cxnLst/>
            <a:rect l="l" t="t" r="r" b="b"/>
            <a:pathLst>
              <a:path w="2924175" h="3507740">
                <a:moveTo>
                  <a:pt x="0" y="3507485"/>
                </a:moveTo>
                <a:lnTo>
                  <a:pt x="2923924" y="3507485"/>
                </a:lnTo>
                <a:lnTo>
                  <a:pt x="2923924" y="0"/>
                </a:lnTo>
                <a:lnTo>
                  <a:pt x="0" y="0"/>
                </a:lnTo>
                <a:lnTo>
                  <a:pt x="0" y="3507485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602106" y="292182"/>
            <a:ext cx="5946140" cy="696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400" b="1" spc="-20" dirty="0">
                <a:solidFill>
                  <a:srgbClr val="0A8FFF"/>
                </a:solidFill>
                <a:latin typeface="Tahoma"/>
                <a:cs typeface="Tahoma"/>
              </a:rPr>
              <a:t>Nos</a:t>
            </a:r>
            <a:r>
              <a:rPr sz="2400" b="1" spc="110" dirty="0">
                <a:solidFill>
                  <a:srgbClr val="0A8FFF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0A8FFF"/>
                </a:solidFill>
                <a:latin typeface="Tahoma"/>
                <a:cs typeface="Tahoma"/>
              </a:rPr>
              <a:t>est</a:t>
            </a:r>
            <a:r>
              <a:rPr sz="2400" b="1" spc="-10" dirty="0">
                <a:solidFill>
                  <a:srgbClr val="0A8FFF"/>
                </a:solidFill>
                <a:latin typeface="Tahoma"/>
                <a:cs typeface="Tahoma"/>
              </a:rPr>
              <a:t>a</a:t>
            </a:r>
            <a:r>
              <a:rPr sz="2400" b="1" spc="-5" dirty="0">
                <a:solidFill>
                  <a:srgbClr val="0A8FFF"/>
                </a:solidFill>
                <a:latin typeface="Tahoma"/>
                <a:cs typeface="Tahoma"/>
              </a:rPr>
              <a:t>do</a:t>
            </a:r>
            <a:r>
              <a:rPr sz="2400" b="1" dirty="0">
                <a:solidFill>
                  <a:srgbClr val="0A8FFF"/>
                </a:solidFill>
                <a:latin typeface="Tahoma"/>
                <a:cs typeface="Tahoma"/>
              </a:rPr>
              <a:t>s</a:t>
            </a:r>
            <a:r>
              <a:rPr sz="2400" b="1" spc="105" dirty="0">
                <a:solidFill>
                  <a:srgbClr val="0A8FFF"/>
                </a:solidFill>
                <a:latin typeface="Times New Roman"/>
                <a:cs typeface="Times New Roman"/>
              </a:rPr>
              <a:t> </a:t>
            </a:r>
            <a:r>
              <a:rPr sz="2400" b="1" spc="5" dirty="0">
                <a:solidFill>
                  <a:srgbClr val="0A8FFF"/>
                </a:solidFill>
                <a:latin typeface="Tahoma"/>
                <a:cs typeface="Tahoma"/>
              </a:rPr>
              <a:t>q</a:t>
            </a:r>
            <a:r>
              <a:rPr sz="2400" b="1" spc="-25" dirty="0">
                <a:solidFill>
                  <a:srgbClr val="0A8FFF"/>
                </a:solidFill>
                <a:latin typeface="Tahoma"/>
                <a:cs typeface="Tahoma"/>
              </a:rPr>
              <a:t>u</a:t>
            </a:r>
            <a:r>
              <a:rPr sz="2400" b="1" spc="-15" dirty="0">
                <a:solidFill>
                  <a:srgbClr val="0A8FFF"/>
                </a:solidFill>
                <a:latin typeface="Tahoma"/>
                <a:cs typeface="Tahoma"/>
              </a:rPr>
              <a:t>e</a:t>
            </a:r>
            <a:r>
              <a:rPr sz="2400" b="1" spc="100" dirty="0">
                <a:solidFill>
                  <a:srgbClr val="0A8FFF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0A8FFF"/>
                </a:solidFill>
                <a:latin typeface="Tahoma"/>
                <a:cs typeface="Tahoma"/>
              </a:rPr>
              <a:t>r</a:t>
            </a:r>
            <a:r>
              <a:rPr sz="2400" b="1" spc="-10" dirty="0">
                <a:solidFill>
                  <a:srgbClr val="0A8FFF"/>
                </a:solidFill>
                <a:latin typeface="Tahoma"/>
                <a:cs typeface="Tahoma"/>
              </a:rPr>
              <a:t>e</a:t>
            </a:r>
            <a:r>
              <a:rPr sz="2400" b="1" spc="-20" dirty="0">
                <a:solidFill>
                  <a:srgbClr val="0A8FFF"/>
                </a:solidFill>
                <a:latin typeface="Tahoma"/>
                <a:cs typeface="Tahoma"/>
              </a:rPr>
              <a:t>gistra</a:t>
            </a:r>
            <a:r>
              <a:rPr sz="2400" b="1" spc="-25" dirty="0">
                <a:solidFill>
                  <a:srgbClr val="0A8FFF"/>
                </a:solidFill>
                <a:latin typeface="Tahoma"/>
                <a:cs typeface="Tahoma"/>
              </a:rPr>
              <a:t>m</a:t>
            </a:r>
            <a:r>
              <a:rPr sz="2400" b="1" spc="110" dirty="0">
                <a:solidFill>
                  <a:srgbClr val="0A8FFF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0A8FFF"/>
                </a:solidFill>
                <a:latin typeface="Tahoma"/>
                <a:cs typeface="Tahoma"/>
              </a:rPr>
              <a:t>casos,</a:t>
            </a:r>
            <a:endParaRPr sz="24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</a:pPr>
            <a:r>
              <a:rPr sz="2400" b="1" spc="-5" dirty="0">
                <a:solidFill>
                  <a:srgbClr val="0A8FFF"/>
                </a:solidFill>
                <a:latin typeface="Tahoma"/>
                <a:cs typeface="Tahoma"/>
              </a:rPr>
              <a:t>campa</a:t>
            </a:r>
            <a:r>
              <a:rPr sz="2400" b="1" spc="5" dirty="0">
                <a:solidFill>
                  <a:srgbClr val="0A8FFF"/>
                </a:solidFill>
                <a:latin typeface="Tahoma"/>
                <a:cs typeface="Tahoma"/>
              </a:rPr>
              <a:t>n</a:t>
            </a:r>
            <a:r>
              <a:rPr sz="2400" b="1" spc="-5" dirty="0">
                <a:solidFill>
                  <a:srgbClr val="0A8FFF"/>
                </a:solidFill>
                <a:latin typeface="Tahoma"/>
                <a:cs typeface="Tahoma"/>
              </a:rPr>
              <a:t>h</a:t>
            </a:r>
            <a:r>
              <a:rPr sz="2400" b="1" dirty="0">
                <a:solidFill>
                  <a:srgbClr val="0A8FFF"/>
                </a:solidFill>
                <a:latin typeface="Tahoma"/>
                <a:cs typeface="Tahoma"/>
              </a:rPr>
              <a:t>a</a:t>
            </a:r>
            <a:r>
              <a:rPr sz="2400" b="1" spc="105" dirty="0">
                <a:solidFill>
                  <a:srgbClr val="0A8FF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A8FFF"/>
                </a:solidFill>
                <a:latin typeface="Tahoma"/>
                <a:cs typeface="Tahoma"/>
              </a:rPr>
              <a:t>d</a:t>
            </a:r>
            <a:r>
              <a:rPr sz="2400" b="1" dirty="0">
                <a:solidFill>
                  <a:srgbClr val="0A8FFF"/>
                </a:solidFill>
                <a:latin typeface="Tahoma"/>
                <a:cs typeface="Tahoma"/>
              </a:rPr>
              <a:t>e</a:t>
            </a:r>
            <a:r>
              <a:rPr sz="2400" b="1" spc="105" dirty="0">
                <a:solidFill>
                  <a:srgbClr val="0A8F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A8FFF"/>
                </a:solidFill>
                <a:latin typeface="Tahoma"/>
                <a:cs typeface="Tahoma"/>
              </a:rPr>
              <a:t>vac</a:t>
            </a:r>
            <a:r>
              <a:rPr sz="2400" b="1" spc="-15" dirty="0">
                <a:solidFill>
                  <a:srgbClr val="0A8FFF"/>
                </a:solidFill>
                <a:latin typeface="Tahoma"/>
                <a:cs typeface="Tahoma"/>
              </a:rPr>
              <a:t>i</a:t>
            </a:r>
            <a:r>
              <a:rPr sz="2400" b="1" spc="-5" dirty="0">
                <a:solidFill>
                  <a:srgbClr val="0A8FFF"/>
                </a:solidFill>
                <a:latin typeface="Tahoma"/>
                <a:cs typeface="Tahoma"/>
              </a:rPr>
              <a:t>naçã</a:t>
            </a:r>
            <a:r>
              <a:rPr sz="2400" b="1" dirty="0">
                <a:solidFill>
                  <a:srgbClr val="0A8FFF"/>
                </a:solidFill>
                <a:latin typeface="Tahoma"/>
                <a:cs typeface="Tahoma"/>
              </a:rPr>
              <a:t>o</a:t>
            </a:r>
            <a:r>
              <a:rPr sz="2400" b="1" spc="105" dirty="0">
                <a:solidFill>
                  <a:srgbClr val="0A8FF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A8FFF"/>
                </a:solidFill>
                <a:latin typeface="Tahoma"/>
                <a:cs typeface="Tahoma"/>
              </a:rPr>
              <a:t>f</a:t>
            </a:r>
            <a:r>
              <a:rPr sz="2400" b="1" spc="-10" dirty="0">
                <a:solidFill>
                  <a:srgbClr val="0A8FFF"/>
                </a:solidFill>
                <a:latin typeface="Tahoma"/>
                <a:cs typeface="Tahoma"/>
              </a:rPr>
              <a:t>o</a:t>
            </a:r>
            <a:r>
              <a:rPr sz="2400" b="1" dirty="0">
                <a:solidFill>
                  <a:srgbClr val="0A8FFF"/>
                </a:solidFill>
                <a:latin typeface="Tahoma"/>
                <a:cs typeface="Tahoma"/>
              </a:rPr>
              <a:t>i</a:t>
            </a:r>
            <a:r>
              <a:rPr sz="2400" b="1" spc="110" dirty="0">
                <a:solidFill>
                  <a:srgbClr val="0A8F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A8FFF"/>
                </a:solidFill>
                <a:latin typeface="Tahoma"/>
                <a:cs typeface="Tahoma"/>
              </a:rPr>
              <a:t>antec</a:t>
            </a:r>
            <a:r>
              <a:rPr sz="2400" b="1" spc="-10" dirty="0">
                <a:solidFill>
                  <a:srgbClr val="0A8FFF"/>
                </a:solidFill>
                <a:latin typeface="Tahoma"/>
                <a:cs typeface="Tahoma"/>
              </a:rPr>
              <a:t>i</a:t>
            </a:r>
            <a:r>
              <a:rPr sz="2400" b="1" spc="-5" dirty="0">
                <a:solidFill>
                  <a:srgbClr val="0A8FFF"/>
                </a:solidFill>
                <a:latin typeface="Tahoma"/>
                <a:cs typeface="Tahoma"/>
              </a:rPr>
              <a:t>pa</a:t>
            </a:r>
            <a:r>
              <a:rPr sz="2400" b="1" spc="5" dirty="0">
                <a:solidFill>
                  <a:srgbClr val="0A8FFF"/>
                </a:solidFill>
                <a:latin typeface="Tahoma"/>
                <a:cs typeface="Tahoma"/>
              </a:rPr>
              <a:t>d</a:t>
            </a:r>
            <a:r>
              <a:rPr sz="2400" b="1" dirty="0">
                <a:solidFill>
                  <a:srgbClr val="0A8FFF"/>
                </a:solidFill>
                <a:latin typeface="Tahoma"/>
                <a:cs typeface="Tahoma"/>
              </a:rPr>
              <a:t>a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638935" y="1488565"/>
            <a:ext cx="1934210" cy="2515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DB4597"/>
                </a:solidFill>
                <a:latin typeface="Tahoma"/>
                <a:cs typeface="Tahoma"/>
              </a:rPr>
              <a:t>E</a:t>
            </a:r>
            <a:r>
              <a:rPr sz="1800" b="1" dirty="0">
                <a:solidFill>
                  <a:srgbClr val="DB4597"/>
                </a:solidFill>
                <a:latin typeface="Tahoma"/>
                <a:cs typeface="Tahoma"/>
              </a:rPr>
              <a:t>M</a:t>
            </a:r>
            <a:r>
              <a:rPr sz="1800" b="1" spc="85" dirty="0">
                <a:solidFill>
                  <a:srgbClr val="DB4597"/>
                </a:solidFill>
                <a:latin typeface="Times New Roman"/>
                <a:cs typeface="Times New Roman"/>
              </a:rPr>
              <a:t> </a:t>
            </a:r>
            <a:r>
              <a:rPr sz="1800" b="1" spc="-20" dirty="0">
                <a:solidFill>
                  <a:srgbClr val="DB4597"/>
                </a:solidFill>
                <a:latin typeface="Tahoma"/>
                <a:cs typeface="Tahoma"/>
              </a:rPr>
              <a:t>MA</a:t>
            </a:r>
            <a:r>
              <a:rPr sz="1800" b="1" spc="-10" dirty="0">
                <a:solidFill>
                  <a:srgbClr val="DB4597"/>
                </a:solidFill>
                <a:latin typeface="Tahoma"/>
                <a:cs typeface="Tahoma"/>
              </a:rPr>
              <a:t>N</a:t>
            </a:r>
            <a:r>
              <a:rPr sz="1800" b="1" spc="-15" dirty="0">
                <a:solidFill>
                  <a:srgbClr val="DB4597"/>
                </a:solidFill>
                <a:latin typeface="Tahoma"/>
                <a:cs typeface="Tahoma"/>
              </a:rPr>
              <a:t>AUS</a:t>
            </a:r>
            <a:endParaRPr sz="1800">
              <a:latin typeface="Tahoma"/>
              <a:cs typeface="Tahoma"/>
            </a:endParaRPr>
          </a:p>
          <a:p>
            <a:pPr marL="25400" marR="5080">
              <a:lnSpc>
                <a:spcPct val="100000"/>
              </a:lnSpc>
              <a:spcBef>
                <a:spcPts val="1110"/>
              </a:spcBef>
            </a:pPr>
            <a:r>
              <a:rPr sz="1600" spc="-15" dirty="0">
                <a:latin typeface="Calibri"/>
                <a:cs typeface="Calibri"/>
              </a:rPr>
              <a:t>Campanh</a:t>
            </a:r>
            <a:r>
              <a:rPr sz="1600" spc="-10" dirty="0">
                <a:latin typeface="Calibri"/>
                <a:cs typeface="Calibri"/>
              </a:rPr>
              <a:t>a</a:t>
            </a:r>
            <a:r>
              <a:rPr sz="1600" spc="-6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Calibri"/>
                <a:cs typeface="Calibri"/>
              </a:rPr>
              <a:t>Nac</a:t>
            </a:r>
            <a:r>
              <a:rPr sz="1600" spc="-15" dirty="0">
                <a:latin typeface="Calibri"/>
                <a:cs typeface="Calibri"/>
              </a:rPr>
              <a:t>iona</a:t>
            </a:r>
            <a:r>
              <a:rPr sz="1600" spc="-5" dirty="0">
                <a:latin typeface="Calibri"/>
                <a:cs typeface="Calibri"/>
              </a:rPr>
              <a:t>l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Calibri"/>
                <a:cs typeface="Calibri"/>
              </a:rPr>
              <a:t>de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Calibri"/>
                <a:cs typeface="Calibri"/>
              </a:rPr>
              <a:t>V</a:t>
            </a:r>
            <a:r>
              <a:rPr sz="1600" spc="-10" dirty="0">
                <a:latin typeface="Calibri"/>
                <a:cs typeface="Calibri"/>
              </a:rPr>
              <a:t>aci</a:t>
            </a:r>
            <a:r>
              <a:rPr sz="1600" spc="-15" dirty="0">
                <a:latin typeface="Calibri"/>
                <a:cs typeface="Calibri"/>
              </a:rPr>
              <a:t>n</a:t>
            </a:r>
            <a:r>
              <a:rPr sz="1600" spc="-10" dirty="0">
                <a:latin typeface="Calibri"/>
                <a:cs typeface="Calibri"/>
              </a:rPr>
              <a:t>ação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Calibri"/>
                <a:cs typeface="Calibri"/>
              </a:rPr>
              <a:t>oco</a:t>
            </a:r>
            <a:r>
              <a:rPr sz="1600" spc="-20" dirty="0">
                <a:latin typeface="Calibri"/>
                <a:cs typeface="Calibri"/>
              </a:rPr>
              <a:t>r</a:t>
            </a:r>
            <a:r>
              <a:rPr sz="1600" spc="-15" dirty="0">
                <a:latin typeface="Calibri"/>
                <a:cs typeface="Calibri"/>
              </a:rPr>
              <a:t>r</a:t>
            </a:r>
            <a:r>
              <a:rPr sz="1600" spc="-10" dirty="0">
                <a:latin typeface="Calibri"/>
                <a:cs typeface="Calibri"/>
              </a:rPr>
              <a:t>eu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Calibri"/>
                <a:cs typeface="Calibri"/>
              </a:rPr>
              <a:t>de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Calibri"/>
                <a:cs typeface="Calibri"/>
              </a:rPr>
              <a:t>1</a:t>
            </a:r>
            <a:r>
              <a:rPr sz="1600" spc="-10" dirty="0">
                <a:latin typeface="Calibri"/>
                <a:cs typeface="Calibri"/>
              </a:rPr>
              <a:t>4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Calibri"/>
                <a:cs typeface="Calibri"/>
              </a:rPr>
              <a:t>a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Calibri"/>
                <a:cs typeface="Calibri"/>
              </a:rPr>
              <a:t>2</a:t>
            </a:r>
            <a:r>
              <a:rPr sz="1600" spc="-10" dirty="0">
                <a:latin typeface="Calibri"/>
                <a:cs typeface="Calibri"/>
              </a:rPr>
              <a:t>7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Calibri"/>
                <a:cs typeface="Calibri"/>
              </a:rPr>
              <a:t>d</a:t>
            </a:r>
            <a:r>
              <a:rPr sz="1600" spc="-10" dirty="0">
                <a:latin typeface="Calibri"/>
                <a:cs typeface="Calibri"/>
              </a:rPr>
              <a:t>e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Calibri"/>
                <a:cs typeface="Calibri"/>
              </a:rPr>
              <a:t>ab</a:t>
            </a:r>
            <a:r>
              <a:rPr sz="1600" spc="-15" dirty="0">
                <a:latin typeface="Calibri"/>
                <a:cs typeface="Calibri"/>
              </a:rPr>
              <a:t>r</a:t>
            </a:r>
            <a:r>
              <a:rPr sz="1600" spc="-5" dirty="0">
                <a:latin typeface="Calibri"/>
                <a:cs typeface="Calibri"/>
              </a:rPr>
              <a:t>il</a:t>
            </a:r>
            <a:endParaRPr sz="1600">
              <a:latin typeface="Calibri"/>
              <a:cs typeface="Calibri"/>
            </a:endParaRPr>
          </a:p>
          <a:p>
            <a:pPr marL="25400" marR="111125">
              <a:lnSpc>
                <a:spcPct val="100000"/>
              </a:lnSpc>
              <a:spcBef>
                <a:spcPts val="600"/>
              </a:spcBef>
            </a:pPr>
            <a:r>
              <a:rPr sz="1600" b="1" spc="-15" dirty="0">
                <a:solidFill>
                  <a:srgbClr val="0A8FFF"/>
                </a:solidFill>
                <a:latin typeface="Calibri"/>
                <a:cs typeface="Calibri"/>
              </a:rPr>
              <a:t>Púb</a:t>
            </a:r>
            <a:r>
              <a:rPr sz="1600" b="1" spc="-5" dirty="0">
                <a:solidFill>
                  <a:srgbClr val="0A8FFF"/>
                </a:solidFill>
                <a:latin typeface="Calibri"/>
                <a:cs typeface="Calibri"/>
              </a:rPr>
              <a:t>l</a:t>
            </a:r>
            <a:r>
              <a:rPr sz="1600" b="1" dirty="0">
                <a:solidFill>
                  <a:srgbClr val="0A8FFF"/>
                </a:solidFill>
                <a:latin typeface="Calibri"/>
                <a:cs typeface="Calibri"/>
              </a:rPr>
              <a:t>i</a:t>
            </a:r>
            <a:r>
              <a:rPr sz="1600" b="1" spc="-10" dirty="0">
                <a:solidFill>
                  <a:srgbClr val="0A8FFF"/>
                </a:solidFill>
                <a:latin typeface="Calibri"/>
                <a:cs typeface="Calibri"/>
              </a:rPr>
              <a:t>co:</a:t>
            </a:r>
            <a:r>
              <a:rPr sz="1600" b="1" spc="-35" dirty="0">
                <a:solidFill>
                  <a:srgbClr val="0A8FF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Calibri"/>
                <a:cs typeface="Calibri"/>
              </a:rPr>
              <a:t>6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Calibri"/>
                <a:cs typeface="Calibri"/>
              </a:rPr>
              <a:t>m</a:t>
            </a:r>
            <a:r>
              <a:rPr sz="1600" spc="-20" dirty="0">
                <a:latin typeface="Calibri"/>
                <a:cs typeface="Calibri"/>
              </a:rPr>
              <a:t>e</a:t>
            </a:r>
            <a:r>
              <a:rPr sz="1600" spc="-15" dirty="0">
                <a:latin typeface="Calibri"/>
                <a:cs typeface="Calibri"/>
              </a:rPr>
              <a:t>se</a:t>
            </a:r>
            <a:r>
              <a:rPr sz="1600" spc="-10" dirty="0">
                <a:latin typeface="Calibri"/>
                <a:cs typeface="Calibri"/>
              </a:rPr>
              <a:t>s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Calibri"/>
                <a:cs typeface="Calibri"/>
              </a:rPr>
              <a:t>a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Calibri"/>
                <a:cs typeface="Calibri"/>
              </a:rPr>
              <a:t>29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Calibri"/>
                <a:cs typeface="Calibri"/>
              </a:rPr>
              <a:t>an</a:t>
            </a:r>
            <a:r>
              <a:rPr sz="1600" spc="-15" dirty="0">
                <a:latin typeface="Calibri"/>
                <a:cs typeface="Calibri"/>
              </a:rPr>
              <a:t>os</a:t>
            </a:r>
            <a:endParaRPr sz="1600">
              <a:latin typeface="Calibri"/>
              <a:cs typeface="Calibri"/>
            </a:endParaRPr>
          </a:p>
          <a:p>
            <a:pPr marL="25400">
              <a:lnSpc>
                <a:spcPct val="100000"/>
              </a:lnSpc>
              <a:spcBef>
                <a:spcPts val="600"/>
              </a:spcBef>
            </a:pPr>
            <a:r>
              <a:rPr sz="1600" b="1" spc="-15" dirty="0">
                <a:solidFill>
                  <a:srgbClr val="0A8FFF"/>
                </a:solidFill>
                <a:latin typeface="Calibri"/>
                <a:cs typeface="Calibri"/>
              </a:rPr>
              <a:t>V</a:t>
            </a:r>
            <a:r>
              <a:rPr sz="1600" b="1" spc="-5" dirty="0">
                <a:solidFill>
                  <a:srgbClr val="0A8FFF"/>
                </a:solidFill>
                <a:latin typeface="Calibri"/>
                <a:cs typeface="Calibri"/>
              </a:rPr>
              <a:t>a</a:t>
            </a:r>
            <a:r>
              <a:rPr sz="1600" b="1" spc="-10" dirty="0">
                <a:solidFill>
                  <a:srgbClr val="0A8FFF"/>
                </a:solidFill>
                <a:latin typeface="Calibri"/>
                <a:cs typeface="Calibri"/>
              </a:rPr>
              <a:t>cinadas:</a:t>
            </a:r>
            <a:r>
              <a:rPr sz="1600" b="1" spc="-35" dirty="0">
                <a:solidFill>
                  <a:srgbClr val="0A8FFF"/>
                </a:solidFill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Calibri"/>
                <a:cs typeface="Calibri"/>
              </a:rPr>
              <a:t>145</a:t>
            </a:r>
            <a:r>
              <a:rPr sz="1600" spc="-5" dirty="0">
                <a:latin typeface="Calibri"/>
                <a:cs typeface="Calibri"/>
              </a:rPr>
              <a:t>.</a:t>
            </a:r>
            <a:r>
              <a:rPr sz="1600" spc="-15" dirty="0">
                <a:latin typeface="Calibri"/>
                <a:cs typeface="Calibri"/>
              </a:rPr>
              <a:t>71</a:t>
            </a:r>
            <a:r>
              <a:rPr sz="1600" spc="-10" dirty="0">
                <a:latin typeface="Calibri"/>
                <a:cs typeface="Calibri"/>
              </a:rPr>
              <a:t>5</a:t>
            </a:r>
            <a:endParaRPr sz="1600">
              <a:latin typeface="Calibri"/>
              <a:cs typeface="Calibri"/>
            </a:endParaRPr>
          </a:p>
          <a:p>
            <a:pPr marL="25400">
              <a:lnSpc>
                <a:spcPct val="100000"/>
              </a:lnSpc>
            </a:pPr>
            <a:r>
              <a:rPr sz="1600" spc="-10" dirty="0">
                <a:latin typeface="Calibri"/>
                <a:cs typeface="Calibri"/>
              </a:rPr>
              <a:t>cob</a:t>
            </a:r>
            <a:r>
              <a:rPr sz="1600" spc="-20" dirty="0">
                <a:latin typeface="Calibri"/>
                <a:cs typeface="Calibri"/>
              </a:rPr>
              <a:t>e</a:t>
            </a:r>
            <a:r>
              <a:rPr sz="1600" spc="-15" dirty="0">
                <a:latin typeface="Calibri"/>
                <a:cs typeface="Calibri"/>
              </a:rPr>
              <a:t>r</a:t>
            </a:r>
            <a:r>
              <a:rPr sz="1600" spc="-10" dirty="0">
                <a:latin typeface="Calibri"/>
                <a:cs typeface="Calibri"/>
              </a:rPr>
              <a:t>t</a:t>
            </a:r>
            <a:r>
              <a:rPr sz="1600" spc="-15" dirty="0">
                <a:latin typeface="Calibri"/>
                <a:cs typeface="Calibri"/>
              </a:rPr>
              <a:t>ur</a:t>
            </a:r>
            <a:r>
              <a:rPr sz="1600" spc="-10" dirty="0">
                <a:latin typeface="Calibri"/>
                <a:cs typeface="Calibri"/>
              </a:rPr>
              <a:t>a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Calibri"/>
                <a:cs typeface="Calibri"/>
              </a:rPr>
              <a:t>d</a:t>
            </a:r>
            <a:r>
              <a:rPr sz="1600" spc="-10" dirty="0">
                <a:latin typeface="Calibri"/>
                <a:cs typeface="Calibri"/>
              </a:rPr>
              <a:t>e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Calibri"/>
                <a:cs typeface="Calibri"/>
              </a:rPr>
              <a:t>7</a:t>
            </a:r>
            <a:r>
              <a:rPr sz="1600" spc="-15" dirty="0">
                <a:latin typeface="Calibri"/>
                <a:cs typeface="Calibri"/>
              </a:rPr>
              <a:t>6</a:t>
            </a:r>
            <a:r>
              <a:rPr sz="1600" spc="-5" dirty="0">
                <a:latin typeface="Calibri"/>
                <a:cs typeface="Calibri"/>
              </a:rPr>
              <a:t>,</a:t>
            </a:r>
            <a:r>
              <a:rPr sz="1600" spc="-20" dirty="0">
                <a:latin typeface="Calibri"/>
                <a:cs typeface="Calibri"/>
              </a:rPr>
              <a:t>0</a:t>
            </a:r>
            <a:r>
              <a:rPr sz="1600" spc="-15" dirty="0">
                <a:latin typeface="Calibri"/>
                <a:cs typeface="Calibri"/>
              </a:rPr>
              <a:t>6%</a:t>
            </a:r>
            <a:endParaRPr sz="1600">
              <a:latin typeface="Calibri"/>
              <a:cs typeface="Calibri"/>
            </a:endParaRPr>
          </a:p>
          <a:p>
            <a:pPr marL="25400">
              <a:lnSpc>
                <a:spcPct val="100000"/>
              </a:lnSpc>
            </a:pPr>
            <a:r>
              <a:rPr sz="1600" spc="-15" dirty="0">
                <a:latin typeface="Calibri"/>
                <a:cs typeface="Calibri"/>
              </a:rPr>
              <a:t>d</a:t>
            </a:r>
            <a:r>
              <a:rPr sz="1600" spc="-10" dirty="0">
                <a:latin typeface="Calibri"/>
                <a:cs typeface="Calibri"/>
              </a:rPr>
              <a:t>e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Calibri"/>
                <a:cs typeface="Calibri"/>
              </a:rPr>
              <a:t>191</a:t>
            </a:r>
            <a:r>
              <a:rPr sz="1600" spc="-5" dirty="0">
                <a:latin typeface="Calibri"/>
                <a:cs typeface="Calibri"/>
              </a:rPr>
              <a:t>.</a:t>
            </a:r>
            <a:r>
              <a:rPr sz="1600" spc="-15" dirty="0">
                <a:latin typeface="Calibri"/>
                <a:cs typeface="Calibri"/>
              </a:rPr>
              <a:t>58</a:t>
            </a:r>
            <a:r>
              <a:rPr sz="1600" spc="-10" dirty="0">
                <a:latin typeface="Calibri"/>
                <a:cs typeface="Calibri"/>
              </a:rPr>
              <a:t>5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Calibri"/>
                <a:cs typeface="Calibri"/>
              </a:rPr>
              <a:t>c</a:t>
            </a:r>
            <a:r>
              <a:rPr sz="1600" spc="-20" dirty="0">
                <a:latin typeface="Calibri"/>
                <a:cs typeface="Calibri"/>
              </a:rPr>
              <a:t>r</a:t>
            </a:r>
            <a:r>
              <a:rPr sz="1600" spc="-10" dirty="0">
                <a:latin typeface="Calibri"/>
                <a:cs typeface="Calibri"/>
              </a:rPr>
              <a:t>ianças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92049" y="1445512"/>
            <a:ext cx="2636520" cy="2611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DB4597"/>
                </a:solidFill>
                <a:latin typeface="Tahoma"/>
                <a:cs typeface="Tahoma"/>
              </a:rPr>
              <a:t>E</a:t>
            </a:r>
            <a:r>
              <a:rPr sz="1800" b="1" dirty="0">
                <a:solidFill>
                  <a:srgbClr val="DB4597"/>
                </a:solidFill>
                <a:latin typeface="Tahoma"/>
                <a:cs typeface="Tahoma"/>
              </a:rPr>
              <a:t>M</a:t>
            </a:r>
            <a:r>
              <a:rPr sz="1800" b="1" spc="85" dirty="0">
                <a:solidFill>
                  <a:srgbClr val="DB4597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DB4597"/>
                </a:solidFill>
                <a:latin typeface="Tahoma"/>
                <a:cs typeface="Tahoma"/>
              </a:rPr>
              <a:t>R</a:t>
            </a:r>
            <a:r>
              <a:rPr sz="1800" b="1" spc="5" dirty="0">
                <a:solidFill>
                  <a:srgbClr val="DB4597"/>
                </a:solidFill>
                <a:latin typeface="Tahoma"/>
                <a:cs typeface="Tahoma"/>
              </a:rPr>
              <a:t>O</a:t>
            </a:r>
            <a:r>
              <a:rPr sz="1800" b="1" spc="-5" dirty="0">
                <a:solidFill>
                  <a:srgbClr val="DB4597"/>
                </a:solidFill>
                <a:latin typeface="Tahoma"/>
                <a:cs typeface="Tahoma"/>
              </a:rPr>
              <a:t>RA</a:t>
            </a:r>
            <a:r>
              <a:rPr sz="1800" b="1" spc="5" dirty="0">
                <a:solidFill>
                  <a:srgbClr val="DB4597"/>
                </a:solidFill>
                <a:latin typeface="Tahoma"/>
                <a:cs typeface="Tahoma"/>
              </a:rPr>
              <a:t>I</a:t>
            </a:r>
            <a:r>
              <a:rPr sz="1800" b="1" spc="-20" dirty="0">
                <a:solidFill>
                  <a:srgbClr val="DB4597"/>
                </a:solidFill>
                <a:latin typeface="Tahoma"/>
                <a:cs typeface="Tahoma"/>
              </a:rPr>
              <a:t>MA</a:t>
            </a:r>
            <a:endParaRPr sz="1800">
              <a:latin typeface="Tahoma"/>
              <a:cs typeface="Tahoma"/>
            </a:endParaRPr>
          </a:p>
          <a:p>
            <a:pPr marL="12700" marR="5080">
              <a:lnSpc>
                <a:spcPct val="105300"/>
              </a:lnSpc>
              <a:spcBef>
                <a:spcPts val="830"/>
              </a:spcBef>
            </a:pPr>
            <a:r>
              <a:rPr sz="1500" dirty="0">
                <a:latin typeface="Calibri"/>
                <a:cs typeface="Calibri"/>
              </a:rPr>
              <a:t>Cam</a:t>
            </a:r>
            <a:r>
              <a:rPr sz="1500" spc="5" dirty="0">
                <a:latin typeface="Calibri"/>
                <a:cs typeface="Calibri"/>
              </a:rPr>
              <a:t>p</a:t>
            </a:r>
            <a:r>
              <a:rPr sz="1500" dirty="0">
                <a:latin typeface="Calibri"/>
                <a:cs typeface="Calibri"/>
              </a:rPr>
              <a:t>anha</a:t>
            </a:r>
            <a:r>
              <a:rPr sz="1500" spc="-65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Calibri"/>
                <a:cs typeface="Calibri"/>
              </a:rPr>
              <a:t>Na</a:t>
            </a:r>
            <a:r>
              <a:rPr sz="1500" dirty="0">
                <a:latin typeface="Calibri"/>
                <a:cs typeface="Calibri"/>
              </a:rPr>
              <a:t>cional</a:t>
            </a:r>
            <a:r>
              <a:rPr sz="1500" spc="-6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Calibri"/>
                <a:cs typeface="Calibri"/>
              </a:rPr>
              <a:t>d</a:t>
            </a:r>
            <a:r>
              <a:rPr sz="1500" spc="-10" dirty="0">
                <a:latin typeface="Calibri"/>
                <a:cs typeface="Calibri"/>
              </a:rPr>
              <a:t>e</a:t>
            </a:r>
            <a:r>
              <a:rPr sz="1500" spc="-45" dirty="0">
                <a:latin typeface="Times New Roman"/>
                <a:cs typeface="Times New Roman"/>
              </a:rPr>
              <a:t> </a:t>
            </a:r>
            <a:r>
              <a:rPr sz="1500" spc="-5" dirty="0">
                <a:latin typeface="Calibri"/>
                <a:cs typeface="Calibri"/>
              </a:rPr>
              <a:t>Vac</a:t>
            </a:r>
            <a:r>
              <a:rPr sz="1500" spc="5" dirty="0">
                <a:latin typeface="Calibri"/>
                <a:cs typeface="Calibri"/>
              </a:rPr>
              <a:t>i</a:t>
            </a:r>
            <a:r>
              <a:rPr sz="1500" dirty="0">
                <a:latin typeface="Calibri"/>
                <a:cs typeface="Calibri"/>
              </a:rPr>
              <a:t>n</a:t>
            </a:r>
            <a:r>
              <a:rPr sz="1500" spc="-10" dirty="0">
                <a:latin typeface="Calibri"/>
                <a:cs typeface="Calibri"/>
              </a:rPr>
              <a:t>açã</a:t>
            </a:r>
            <a:r>
              <a:rPr sz="1500" dirty="0">
                <a:latin typeface="Calibri"/>
                <a:cs typeface="Calibri"/>
              </a:rPr>
              <a:t>o</a:t>
            </a:r>
            <a:r>
              <a:rPr sz="150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Calibri"/>
                <a:cs typeface="Calibri"/>
              </a:rPr>
              <a:t>aco</a:t>
            </a:r>
            <a:r>
              <a:rPr sz="1500" spc="5" dirty="0">
                <a:latin typeface="Calibri"/>
                <a:cs typeface="Calibri"/>
              </a:rPr>
              <a:t>n</a:t>
            </a:r>
            <a:r>
              <a:rPr sz="1500" spc="-10" dirty="0">
                <a:latin typeface="Calibri"/>
                <a:cs typeface="Calibri"/>
              </a:rPr>
              <a:t>teceu</a:t>
            </a:r>
            <a:r>
              <a:rPr sz="1500" spc="-5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Calibri"/>
                <a:cs typeface="Calibri"/>
              </a:rPr>
              <a:t>d</a:t>
            </a:r>
            <a:r>
              <a:rPr sz="1500" spc="-10" dirty="0">
                <a:latin typeface="Calibri"/>
                <a:cs typeface="Calibri"/>
              </a:rPr>
              <a:t>e</a:t>
            </a:r>
            <a:r>
              <a:rPr sz="1500" spc="-35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Calibri"/>
                <a:cs typeface="Calibri"/>
              </a:rPr>
              <a:t>ma</a:t>
            </a:r>
            <a:r>
              <a:rPr sz="1500" spc="-5" dirty="0">
                <a:latin typeface="Calibri"/>
                <a:cs typeface="Calibri"/>
              </a:rPr>
              <a:t>r</a:t>
            </a:r>
            <a:r>
              <a:rPr sz="1500" dirty="0">
                <a:latin typeface="Calibri"/>
                <a:cs typeface="Calibri"/>
              </a:rPr>
              <a:t>ço</a:t>
            </a:r>
            <a:r>
              <a:rPr sz="1500" spc="-5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Calibri"/>
                <a:cs typeface="Calibri"/>
              </a:rPr>
              <a:t>a</a:t>
            </a:r>
            <a:r>
              <a:rPr sz="1500" spc="-4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Calibri"/>
                <a:cs typeface="Calibri"/>
              </a:rPr>
              <a:t>abr</a:t>
            </a:r>
            <a:r>
              <a:rPr sz="1500" spc="5" dirty="0">
                <a:latin typeface="Calibri"/>
                <a:cs typeface="Calibri"/>
              </a:rPr>
              <a:t>i</a:t>
            </a:r>
            <a:r>
              <a:rPr sz="1500" dirty="0">
                <a:latin typeface="Calibri"/>
                <a:cs typeface="Calibri"/>
              </a:rPr>
              <a:t>l</a:t>
            </a:r>
            <a:endParaRPr sz="1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1500" b="1" dirty="0">
                <a:solidFill>
                  <a:srgbClr val="0A8FFF"/>
                </a:solidFill>
                <a:latin typeface="Calibri"/>
                <a:cs typeface="Calibri"/>
              </a:rPr>
              <a:t>Pú</a:t>
            </a:r>
            <a:r>
              <a:rPr sz="1500" b="1" spc="-10" dirty="0">
                <a:solidFill>
                  <a:srgbClr val="0A8FFF"/>
                </a:solidFill>
                <a:latin typeface="Calibri"/>
                <a:cs typeface="Calibri"/>
              </a:rPr>
              <a:t>b</a:t>
            </a:r>
            <a:r>
              <a:rPr sz="1500" b="1" spc="-5" dirty="0">
                <a:solidFill>
                  <a:srgbClr val="0A8FFF"/>
                </a:solidFill>
                <a:latin typeface="Calibri"/>
                <a:cs typeface="Calibri"/>
              </a:rPr>
              <a:t>lic</a:t>
            </a:r>
            <a:r>
              <a:rPr sz="1500" b="1" spc="-10" dirty="0">
                <a:solidFill>
                  <a:srgbClr val="0A8FFF"/>
                </a:solidFill>
                <a:latin typeface="Calibri"/>
                <a:cs typeface="Calibri"/>
              </a:rPr>
              <a:t>o</a:t>
            </a:r>
            <a:r>
              <a:rPr sz="1500" b="1" dirty="0">
                <a:solidFill>
                  <a:srgbClr val="0A8FFF"/>
                </a:solidFill>
                <a:latin typeface="Calibri"/>
                <a:cs typeface="Calibri"/>
              </a:rPr>
              <a:t>:</a:t>
            </a:r>
            <a:r>
              <a:rPr sz="1500" b="1" spc="-55" dirty="0">
                <a:solidFill>
                  <a:srgbClr val="0A8FF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latin typeface="Calibri"/>
                <a:cs typeface="Calibri"/>
              </a:rPr>
              <a:t>6</a:t>
            </a:r>
            <a:r>
              <a:rPr sz="1500" spc="-4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Calibri"/>
                <a:cs typeface="Calibri"/>
              </a:rPr>
              <a:t>m</a:t>
            </a:r>
            <a:r>
              <a:rPr sz="1500" spc="-10" dirty="0">
                <a:latin typeface="Calibri"/>
                <a:cs typeface="Calibri"/>
              </a:rPr>
              <a:t>e</a:t>
            </a:r>
            <a:r>
              <a:rPr sz="1500" spc="-5" dirty="0">
                <a:latin typeface="Calibri"/>
                <a:cs typeface="Calibri"/>
              </a:rPr>
              <a:t>se</a:t>
            </a:r>
            <a:r>
              <a:rPr sz="1500" dirty="0">
                <a:latin typeface="Calibri"/>
                <a:cs typeface="Calibri"/>
              </a:rPr>
              <a:t>s</a:t>
            </a:r>
            <a:r>
              <a:rPr sz="1500" spc="-3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Calibri"/>
                <a:cs typeface="Calibri"/>
              </a:rPr>
              <a:t>a</a:t>
            </a:r>
            <a:r>
              <a:rPr sz="1500" spc="-40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Calibri"/>
                <a:cs typeface="Calibri"/>
              </a:rPr>
              <a:t>4</a:t>
            </a:r>
            <a:r>
              <a:rPr sz="1500" dirty="0">
                <a:latin typeface="Calibri"/>
                <a:cs typeface="Calibri"/>
              </a:rPr>
              <a:t>9</a:t>
            </a:r>
            <a:r>
              <a:rPr sz="1500" spc="-3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Calibri"/>
                <a:cs typeface="Calibri"/>
              </a:rPr>
              <a:t>anos</a:t>
            </a:r>
            <a:endParaRPr sz="1500">
              <a:latin typeface="Calibri"/>
              <a:cs typeface="Calibri"/>
            </a:endParaRPr>
          </a:p>
          <a:p>
            <a:pPr marL="12700" marR="232410">
              <a:lnSpc>
                <a:spcPct val="138700"/>
              </a:lnSpc>
              <a:spcBef>
                <a:spcPts val="10"/>
              </a:spcBef>
            </a:pPr>
            <a:r>
              <a:rPr sz="1500" b="1" spc="-15" dirty="0">
                <a:solidFill>
                  <a:srgbClr val="0A8FFF"/>
                </a:solidFill>
                <a:latin typeface="Calibri"/>
                <a:cs typeface="Calibri"/>
              </a:rPr>
              <a:t>V</a:t>
            </a:r>
            <a:r>
              <a:rPr sz="1500" b="1" spc="-10" dirty="0">
                <a:solidFill>
                  <a:srgbClr val="0A8FFF"/>
                </a:solidFill>
                <a:latin typeface="Calibri"/>
                <a:cs typeface="Calibri"/>
              </a:rPr>
              <a:t>a</a:t>
            </a:r>
            <a:r>
              <a:rPr sz="1500" b="1" spc="-15" dirty="0">
                <a:solidFill>
                  <a:srgbClr val="0A8FFF"/>
                </a:solidFill>
                <a:latin typeface="Calibri"/>
                <a:cs typeface="Calibri"/>
              </a:rPr>
              <a:t>cinada</a:t>
            </a:r>
            <a:r>
              <a:rPr sz="1500" b="1" spc="-5" dirty="0">
                <a:solidFill>
                  <a:srgbClr val="0A8FFF"/>
                </a:solidFill>
                <a:latin typeface="Calibri"/>
                <a:cs typeface="Calibri"/>
              </a:rPr>
              <a:t>s:</a:t>
            </a:r>
            <a:r>
              <a:rPr sz="1500" b="1" spc="-80" dirty="0">
                <a:solidFill>
                  <a:srgbClr val="0A8FFF"/>
                </a:solidFill>
                <a:latin typeface="Times New Roman"/>
                <a:cs typeface="Times New Roman"/>
              </a:rPr>
              <a:t> </a:t>
            </a:r>
            <a:r>
              <a:rPr sz="1500" spc="-15" dirty="0">
                <a:latin typeface="Calibri"/>
                <a:cs typeface="Calibri"/>
              </a:rPr>
              <a:t>112</a:t>
            </a:r>
            <a:r>
              <a:rPr sz="1500" dirty="0">
                <a:latin typeface="Calibri"/>
                <a:cs typeface="Calibri"/>
              </a:rPr>
              <a:t>.</a:t>
            </a:r>
            <a:r>
              <a:rPr sz="1500" spc="-15" dirty="0">
                <a:latin typeface="Calibri"/>
                <a:cs typeface="Calibri"/>
              </a:rPr>
              <a:t>97</a:t>
            </a:r>
            <a:r>
              <a:rPr sz="1500" spc="-10" dirty="0">
                <a:latin typeface="Calibri"/>
                <a:cs typeface="Calibri"/>
              </a:rPr>
              <a:t>1</a:t>
            </a:r>
            <a:r>
              <a:rPr sz="1500" spc="-5" dirty="0">
                <a:latin typeface="Times New Roman"/>
                <a:cs typeface="Times New Roman"/>
              </a:rPr>
              <a:t> </a:t>
            </a:r>
            <a:r>
              <a:rPr sz="1500" b="1" spc="-10" dirty="0">
                <a:solidFill>
                  <a:srgbClr val="0A8FFF"/>
                </a:solidFill>
                <a:latin typeface="Calibri"/>
                <a:cs typeface="Calibri"/>
              </a:rPr>
              <a:t>Estimativa:</a:t>
            </a:r>
            <a:r>
              <a:rPr sz="1500" b="1" spc="-45" dirty="0">
                <a:solidFill>
                  <a:srgbClr val="0A8FFF"/>
                </a:solidFill>
                <a:latin typeface="Times New Roman"/>
                <a:cs typeface="Times New Roman"/>
              </a:rPr>
              <a:t> </a:t>
            </a:r>
            <a:r>
              <a:rPr sz="1500" spc="-20" dirty="0">
                <a:latin typeface="Calibri"/>
                <a:cs typeface="Calibri"/>
              </a:rPr>
              <a:t>v</a:t>
            </a:r>
            <a:r>
              <a:rPr sz="1500" dirty="0">
                <a:latin typeface="Calibri"/>
                <a:cs typeface="Calibri"/>
              </a:rPr>
              <a:t>ac</a:t>
            </a:r>
            <a:r>
              <a:rPr sz="1500" spc="5" dirty="0">
                <a:latin typeface="Calibri"/>
                <a:cs typeface="Calibri"/>
              </a:rPr>
              <a:t>i</a:t>
            </a:r>
            <a:r>
              <a:rPr sz="1500" dirty="0">
                <a:latin typeface="Calibri"/>
                <a:cs typeface="Calibri"/>
              </a:rPr>
              <a:t>n</a:t>
            </a:r>
            <a:r>
              <a:rPr sz="1500" spc="-10" dirty="0">
                <a:latin typeface="Calibri"/>
                <a:cs typeface="Calibri"/>
              </a:rPr>
              <a:t>ar</a:t>
            </a:r>
            <a:r>
              <a:rPr sz="1500" spc="-50" dirty="0">
                <a:latin typeface="Times New Roman"/>
                <a:cs typeface="Times New Roman"/>
              </a:rPr>
              <a:t> </a:t>
            </a:r>
            <a:r>
              <a:rPr sz="1500" spc="-15" dirty="0">
                <a:latin typeface="Calibri"/>
                <a:cs typeface="Calibri"/>
              </a:rPr>
              <a:t>40</a:t>
            </a:r>
            <a:r>
              <a:rPr sz="1500" spc="-10" dirty="0">
                <a:latin typeface="Calibri"/>
                <a:cs typeface="Calibri"/>
              </a:rPr>
              <a:t>9</a:t>
            </a:r>
            <a:r>
              <a:rPr sz="1500" spc="-2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Calibri"/>
                <a:cs typeface="Calibri"/>
              </a:rPr>
              <a:t>mil</a:t>
            </a:r>
            <a:r>
              <a:rPr sz="150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Calibri"/>
                <a:cs typeface="Calibri"/>
              </a:rPr>
              <a:t>Bu</a:t>
            </a:r>
            <a:r>
              <a:rPr sz="1500" spc="-15" dirty="0">
                <a:latin typeface="Calibri"/>
                <a:cs typeface="Calibri"/>
              </a:rPr>
              <a:t>sc</a:t>
            </a:r>
            <a:r>
              <a:rPr sz="1500" spc="-10" dirty="0">
                <a:latin typeface="Calibri"/>
                <a:cs typeface="Calibri"/>
              </a:rPr>
              <a:t>a</a:t>
            </a:r>
            <a:r>
              <a:rPr sz="1500" spc="-5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Calibri"/>
                <a:cs typeface="Calibri"/>
              </a:rPr>
              <a:t>at</a:t>
            </a:r>
            <a:r>
              <a:rPr sz="1500" spc="5" dirty="0">
                <a:latin typeface="Calibri"/>
                <a:cs typeface="Calibri"/>
              </a:rPr>
              <a:t>i</a:t>
            </a:r>
            <a:r>
              <a:rPr sz="1500" spc="-20" dirty="0">
                <a:latin typeface="Calibri"/>
                <a:cs typeface="Calibri"/>
              </a:rPr>
              <a:t>v</a:t>
            </a:r>
            <a:r>
              <a:rPr sz="1500" dirty="0">
                <a:latin typeface="Calibri"/>
                <a:cs typeface="Calibri"/>
              </a:rPr>
              <a:t>a</a:t>
            </a:r>
            <a:r>
              <a:rPr sz="1500" spc="-5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Calibri"/>
                <a:cs typeface="Calibri"/>
              </a:rPr>
              <a:t>p</a:t>
            </a:r>
            <a:r>
              <a:rPr sz="1500" spc="-10" dirty="0">
                <a:latin typeface="Calibri"/>
                <a:cs typeface="Calibri"/>
              </a:rPr>
              <a:t>a</a:t>
            </a:r>
            <a:r>
              <a:rPr sz="1500" spc="-5" dirty="0">
                <a:latin typeface="Calibri"/>
                <a:cs typeface="Calibri"/>
              </a:rPr>
              <a:t>r</a:t>
            </a:r>
            <a:r>
              <a:rPr sz="1500" dirty="0">
                <a:latin typeface="Calibri"/>
                <a:cs typeface="Calibri"/>
              </a:rPr>
              <a:t>a</a:t>
            </a:r>
            <a:r>
              <a:rPr sz="1500" spc="-6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Calibri"/>
                <a:cs typeface="Calibri"/>
              </a:rPr>
              <a:t>i</a:t>
            </a:r>
            <a:r>
              <a:rPr sz="1500" spc="5" dirty="0">
                <a:latin typeface="Calibri"/>
                <a:cs typeface="Calibri"/>
              </a:rPr>
              <a:t>n</a:t>
            </a:r>
            <a:r>
              <a:rPr sz="1500" spc="-10" dirty="0">
                <a:latin typeface="Calibri"/>
                <a:cs typeface="Calibri"/>
              </a:rPr>
              <a:t>ter</a:t>
            </a:r>
            <a:r>
              <a:rPr sz="1500" spc="-5" dirty="0">
                <a:latin typeface="Calibri"/>
                <a:cs typeface="Calibri"/>
              </a:rPr>
              <a:t>rom</a:t>
            </a:r>
            <a:r>
              <a:rPr sz="1500" spc="5" dirty="0">
                <a:latin typeface="Calibri"/>
                <a:cs typeface="Calibri"/>
              </a:rPr>
              <a:t>p</a:t>
            </a:r>
            <a:r>
              <a:rPr sz="1500" spc="-10" dirty="0">
                <a:latin typeface="Calibri"/>
                <a:cs typeface="Calibri"/>
              </a:rPr>
              <a:t>er</a:t>
            </a:r>
            <a:r>
              <a:rPr sz="1500" spc="-5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Calibri"/>
                <a:cs typeface="Calibri"/>
              </a:rPr>
              <a:t>a</a:t>
            </a:r>
            <a:endParaRPr sz="1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500" dirty="0">
                <a:latin typeface="Calibri"/>
                <a:cs typeface="Calibri"/>
              </a:rPr>
              <a:t>cadeia</a:t>
            </a:r>
            <a:r>
              <a:rPr sz="1500" spc="-50" dirty="0">
                <a:latin typeface="Times New Roman"/>
                <a:cs typeface="Times New Roman"/>
              </a:rPr>
              <a:t> </a:t>
            </a:r>
            <a:r>
              <a:rPr sz="1500" spc="-5" dirty="0">
                <a:latin typeface="Calibri"/>
                <a:cs typeface="Calibri"/>
              </a:rPr>
              <a:t>d</a:t>
            </a:r>
            <a:r>
              <a:rPr sz="1500" dirty="0">
                <a:latin typeface="Calibri"/>
                <a:cs typeface="Calibri"/>
              </a:rPr>
              <a:t>e</a:t>
            </a:r>
            <a:r>
              <a:rPr sz="1500" spc="-3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Calibri"/>
                <a:cs typeface="Calibri"/>
              </a:rPr>
              <a:t>tra</a:t>
            </a:r>
            <a:r>
              <a:rPr sz="1500" spc="-5" dirty="0">
                <a:latin typeface="Calibri"/>
                <a:cs typeface="Calibri"/>
              </a:rPr>
              <a:t>nsm</a:t>
            </a:r>
            <a:r>
              <a:rPr sz="1500" spc="5" dirty="0">
                <a:latin typeface="Calibri"/>
                <a:cs typeface="Calibri"/>
              </a:rPr>
              <a:t>i</a:t>
            </a:r>
            <a:r>
              <a:rPr sz="1500" spc="-5" dirty="0">
                <a:latin typeface="Calibri"/>
                <a:cs typeface="Calibri"/>
              </a:rPr>
              <a:t>ssã</a:t>
            </a:r>
            <a:r>
              <a:rPr sz="1500" dirty="0">
                <a:latin typeface="Calibri"/>
                <a:cs typeface="Calibri"/>
              </a:rPr>
              <a:t>o</a:t>
            </a:r>
            <a:r>
              <a:rPr sz="1500" spc="-75" dirty="0">
                <a:latin typeface="Times New Roman"/>
                <a:cs typeface="Times New Roman"/>
              </a:rPr>
              <a:t> </a:t>
            </a:r>
            <a:r>
              <a:rPr sz="1500" spc="-5" dirty="0">
                <a:latin typeface="Calibri"/>
                <a:cs typeface="Calibri"/>
              </a:rPr>
              <a:t>do</a:t>
            </a:r>
            <a:endParaRPr sz="1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500" spc="-15" dirty="0">
                <a:latin typeface="Calibri"/>
                <a:cs typeface="Calibri"/>
              </a:rPr>
              <a:t>sa</a:t>
            </a:r>
            <a:r>
              <a:rPr sz="1500" spc="-5" dirty="0">
                <a:latin typeface="Calibri"/>
                <a:cs typeface="Calibri"/>
              </a:rPr>
              <a:t>r</a:t>
            </a:r>
            <a:r>
              <a:rPr sz="1500" dirty="0">
                <a:latin typeface="Calibri"/>
                <a:cs typeface="Calibri"/>
              </a:rPr>
              <a:t>am</a:t>
            </a:r>
            <a:r>
              <a:rPr sz="1500" spc="5" dirty="0">
                <a:latin typeface="Calibri"/>
                <a:cs typeface="Calibri"/>
              </a:rPr>
              <a:t>p</a:t>
            </a:r>
            <a:r>
              <a:rPr sz="1500" dirty="0">
                <a:latin typeface="Calibri"/>
                <a:cs typeface="Calibri"/>
              </a:rPr>
              <a:t>o</a:t>
            </a:r>
            <a:r>
              <a:rPr sz="1500" spc="-6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Calibri"/>
                <a:cs typeface="Calibri"/>
              </a:rPr>
              <a:t>no</a:t>
            </a:r>
            <a:r>
              <a:rPr sz="1500" spc="-5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Calibri"/>
                <a:cs typeface="Calibri"/>
              </a:rPr>
              <a:t>estado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996698" y="2071240"/>
            <a:ext cx="1668780" cy="472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600" spc="-15" dirty="0">
                <a:latin typeface="Calibri"/>
                <a:cs typeface="Calibri"/>
              </a:rPr>
              <a:t>C</a:t>
            </a:r>
            <a:r>
              <a:rPr sz="1600" spc="-10" dirty="0">
                <a:latin typeface="Calibri"/>
                <a:cs typeface="Calibri"/>
              </a:rPr>
              <a:t>ampanha</a:t>
            </a:r>
            <a:r>
              <a:rPr sz="1600" spc="-5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Calibri"/>
                <a:cs typeface="Calibri"/>
              </a:rPr>
              <a:t>Naci</a:t>
            </a:r>
            <a:r>
              <a:rPr sz="1600" spc="-15" dirty="0">
                <a:latin typeface="Calibri"/>
                <a:cs typeface="Calibri"/>
              </a:rPr>
              <a:t>onal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Calibri"/>
                <a:cs typeface="Calibri"/>
              </a:rPr>
              <a:t>d</a:t>
            </a:r>
            <a:r>
              <a:rPr sz="1600" spc="-10" dirty="0">
                <a:latin typeface="Calibri"/>
                <a:cs typeface="Calibri"/>
              </a:rPr>
              <a:t>e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Calibri"/>
                <a:cs typeface="Calibri"/>
              </a:rPr>
              <a:t>V</a:t>
            </a:r>
            <a:r>
              <a:rPr sz="1600" spc="-10" dirty="0">
                <a:latin typeface="Calibri"/>
                <a:cs typeface="Calibri"/>
              </a:rPr>
              <a:t>aci</a:t>
            </a:r>
            <a:r>
              <a:rPr sz="1600" spc="-15" dirty="0">
                <a:latin typeface="Calibri"/>
                <a:cs typeface="Calibri"/>
              </a:rPr>
              <a:t>n</a:t>
            </a:r>
            <a:r>
              <a:rPr sz="1600" spc="-10" dirty="0">
                <a:latin typeface="Calibri"/>
                <a:cs typeface="Calibri"/>
              </a:rPr>
              <a:t>ação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Calibri"/>
                <a:cs typeface="Calibri"/>
              </a:rPr>
              <a:t>em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996693" y="2879342"/>
            <a:ext cx="156464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5" dirty="0">
                <a:solidFill>
                  <a:srgbClr val="0A8FFF"/>
                </a:solidFill>
                <a:latin typeface="Calibri"/>
                <a:cs typeface="Calibri"/>
              </a:rPr>
              <a:t>Púb</a:t>
            </a:r>
            <a:r>
              <a:rPr sz="1600" b="1" spc="-5" dirty="0">
                <a:solidFill>
                  <a:srgbClr val="0A8FFF"/>
                </a:solidFill>
                <a:latin typeface="Calibri"/>
                <a:cs typeface="Calibri"/>
              </a:rPr>
              <a:t>l</a:t>
            </a:r>
            <a:r>
              <a:rPr sz="1600" b="1" dirty="0">
                <a:solidFill>
                  <a:srgbClr val="0A8FFF"/>
                </a:solidFill>
                <a:latin typeface="Calibri"/>
                <a:cs typeface="Calibri"/>
              </a:rPr>
              <a:t>i</a:t>
            </a:r>
            <a:r>
              <a:rPr sz="1600" b="1" spc="-10" dirty="0">
                <a:solidFill>
                  <a:srgbClr val="0A8FFF"/>
                </a:solidFill>
                <a:latin typeface="Calibri"/>
                <a:cs typeface="Calibri"/>
              </a:rPr>
              <a:t>co:</a:t>
            </a:r>
            <a:r>
              <a:rPr sz="1600" b="1" spc="-35" dirty="0">
                <a:solidFill>
                  <a:srgbClr val="0A8FF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Calibri"/>
                <a:cs typeface="Calibri"/>
              </a:rPr>
              <a:t>6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Calibri"/>
                <a:cs typeface="Calibri"/>
              </a:rPr>
              <a:t>m</a:t>
            </a:r>
            <a:r>
              <a:rPr sz="1600" spc="-20" dirty="0">
                <a:latin typeface="Calibri"/>
                <a:cs typeface="Calibri"/>
              </a:rPr>
              <a:t>e</a:t>
            </a:r>
            <a:r>
              <a:rPr sz="1600" spc="-15" dirty="0">
                <a:latin typeface="Calibri"/>
                <a:cs typeface="Calibri"/>
              </a:rPr>
              <a:t>se</a:t>
            </a:r>
            <a:r>
              <a:rPr sz="1600" spc="-10" dirty="0">
                <a:latin typeface="Calibri"/>
                <a:cs typeface="Calibri"/>
              </a:rPr>
              <a:t>s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Calibri"/>
                <a:cs typeface="Calibri"/>
              </a:rPr>
              <a:t>a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996693" y="3367022"/>
            <a:ext cx="1587500" cy="472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600" spc="-10" dirty="0">
                <a:latin typeface="Calibri"/>
                <a:cs typeface="Calibri"/>
              </a:rPr>
              <a:t>5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Calibri"/>
                <a:cs typeface="Calibri"/>
              </a:rPr>
              <a:t>an</a:t>
            </a:r>
            <a:r>
              <a:rPr sz="1600" spc="-15" dirty="0">
                <a:latin typeface="Calibri"/>
                <a:cs typeface="Calibri"/>
              </a:rPr>
              <a:t>os</a:t>
            </a:r>
            <a:r>
              <a:rPr sz="1600" spc="-5" dirty="0">
                <a:latin typeface="Calibri"/>
                <a:cs typeface="Calibri"/>
              </a:rPr>
              <a:t>.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8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Calibri"/>
                <a:cs typeface="Calibri"/>
              </a:rPr>
              <a:t>Dev</a:t>
            </a:r>
            <a:r>
              <a:rPr sz="1600" spc="-20" dirty="0">
                <a:latin typeface="Calibri"/>
                <a:cs typeface="Calibri"/>
              </a:rPr>
              <a:t>e</a:t>
            </a:r>
            <a:r>
              <a:rPr sz="1600" spc="-15" dirty="0">
                <a:latin typeface="Calibri"/>
                <a:cs typeface="Calibri"/>
              </a:rPr>
              <a:t>m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Calibri"/>
                <a:cs typeface="Calibri"/>
              </a:rPr>
              <a:t>ser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Calibri"/>
                <a:cs typeface="Calibri"/>
              </a:rPr>
              <a:t>vacinadas</a:t>
            </a:r>
            <a:r>
              <a:rPr sz="1600" spc="-6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Calibri"/>
                <a:cs typeface="Calibri"/>
              </a:rPr>
              <a:t>104</a:t>
            </a:r>
            <a:r>
              <a:rPr sz="1600" spc="-5" dirty="0">
                <a:latin typeface="Calibri"/>
                <a:cs typeface="Calibri"/>
              </a:rPr>
              <a:t>.</a:t>
            </a:r>
            <a:r>
              <a:rPr sz="1600" spc="-15" dirty="0">
                <a:latin typeface="Calibri"/>
                <a:cs typeface="Calibri"/>
              </a:rPr>
              <a:t>97</a:t>
            </a:r>
            <a:r>
              <a:rPr sz="1600" spc="-10" dirty="0">
                <a:latin typeface="Calibri"/>
                <a:cs typeface="Calibri"/>
              </a:rPr>
              <a:t>8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968867" y="4081614"/>
            <a:ext cx="923519" cy="8238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053212" y="1192667"/>
            <a:ext cx="571018" cy="50939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66550" y="1631192"/>
            <a:ext cx="2372995" cy="1411605"/>
          </a:xfrm>
          <a:custGeom>
            <a:avLst/>
            <a:gdLst/>
            <a:ahLst/>
            <a:cxnLst/>
            <a:rect l="l" t="t" r="r" b="b"/>
            <a:pathLst>
              <a:path w="2372995" h="1411605">
                <a:moveTo>
                  <a:pt x="0" y="1411473"/>
                </a:moveTo>
                <a:lnTo>
                  <a:pt x="2372986" y="1411473"/>
                </a:lnTo>
                <a:lnTo>
                  <a:pt x="2372986" y="0"/>
                </a:lnTo>
                <a:lnTo>
                  <a:pt x="0" y="0"/>
                </a:lnTo>
                <a:lnTo>
                  <a:pt x="0" y="1411473"/>
                </a:lnTo>
                <a:close/>
              </a:path>
            </a:pathLst>
          </a:custGeom>
          <a:ln w="28574">
            <a:solidFill>
              <a:srgbClr val="6D2A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811914" y="1507772"/>
            <a:ext cx="2183765" cy="2585085"/>
          </a:xfrm>
          <a:custGeom>
            <a:avLst/>
            <a:gdLst/>
            <a:ahLst/>
            <a:cxnLst/>
            <a:rect l="l" t="t" r="r" b="b"/>
            <a:pathLst>
              <a:path w="2183765" h="2585085">
                <a:moveTo>
                  <a:pt x="0" y="2584822"/>
                </a:moveTo>
                <a:lnTo>
                  <a:pt x="2183642" y="2584822"/>
                </a:lnTo>
                <a:lnTo>
                  <a:pt x="2183642" y="0"/>
                </a:lnTo>
                <a:lnTo>
                  <a:pt x="0" y="0"/>
                </a:lnTo>
                <a:lnTo>
                  <a:pt x="0" y="2584822"/>
                </a:lnTo>
                <a:close/>
              </a:path>
            </a:pathLst>
          </a:custGeom>
          <a:ln w="28574">
            <a:solidFill>
              <a:srgbClr val="6D2A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684397" y="3432190"/>
            <a:ext cx="2319655" cy="1558290"/>
          </a:xfrm>
          <a:custGeom>
            <a:avLst/>
            <a:gdLst/>
            <a:ahLst/>
            <a:cxnLst/>
            <a:rect l="l" t="t" r="r" b="b"/>
            <a:pathLst>
              <a:path w="2319654" h="1558289">
                <a:moveTo>
                  <a:pt x="0" y="1558027"/>
                </a:moveTo>
                <a:lnTo>
                  <a:pt x="2319659" y="1558027"/>
                </a:lnTo>
                <a:lnTo>
                  <a:pt x="2319659" y="0"/>
                </a:lnTo>
                <a:lnTo>
                  <a:pt x="0" y="0"/>
                </a:lnTo>
                <a:lnTo>
                  <a:pt x="0" y="1558027"/>
                </a:lnTo>
                <a:close/>
              </a:path>
            </a:pathLst>
          </a:custGeom>
          <a:ln w="28574">
            <a:solidFill>
              <a:srgbClr val="DB45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ct val="100000"/>
              </a:lnSpc>
            </a:pPr>
            <a:r>
              <a:rPr sz="2400" spc="-5" dirty="0">
                <a:solidFill>
                  <a:srgbClr val="0A8FFF"/>
                </a:solidFill>
              </a:rPr>
              <a:t>SARAMP</a:t>
            </a:r>
            <a:r>
              <a:rPr sz="2400" dirty="0">
                <a:solidFill>
                  <a:srgbClr val="0A8FFF"/>
                </a:solidFill>
              </a:rPr>
              <a:t>O</a:t>
            </a:r>
            <a:r>
              <a:rPr sz="2400" spc="80" dirty="0">
                <a:solidFill>
                  <a:srgbClr val="0A8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A8FFF"/>
                </a:solidFill>
              </a:rPr>
              <a:t>é</a:t>
            </a:r>
            <a:r>
              <a:rPr sz="2400" spc="100" dirty="0">
                <a:solidFill>
                  <a:srgbClr val="0A8F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A8FFF"/>
                </a:solidFill>
              </a:rPr>
              <a:t>u</a:t>
            </a:r>
            <a:r>
              <a:rPr sz="2400" dirty="0">
                <a:solidFill>
                  <a:srgbClr val="0A8FFF"/>
                </a:solidFill>
              </a:rPr>
              <a:t>ma</a:t>
            </a:r>
            <a:r>
              <a:rPr sz="2400" spc="100" dirty="0">
                <a:solidFill>
                  <a:srgbClr val="0A8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A8FFF"/>
                </a:solidFill>
              </a:rPr>
              <a:t>d</a:t>
            </a:r>
            <a:r>
              <a:rPr sz="2400" spc="-15" dirty="0">
                <a:solidFill>
                  <a:srgbClr val="0A8FFF"/>
                </a:solidFill>
              </a:rPr>
              <a:t>o</a:t>
            </a:r>
            <a:r>
              <a:rPr sz="2400" dirty="0">
                <a:solidFill>
                  <a:srgbClr val="0A8FFF"/>
                </a:solidFill>
              </a:rPr>
              <a:t>ença</a:t>
            </a:r>
            <a:r>
              <a:rPr sz="2400" spc="100" dirty="0">
                <a:solidFill>
                  <a:srgbClr val="0A8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A8FFF"/>
                </a:solidFill>
              </a:rPr>
              <a:t>i</a:t>
            </a:r>
            <a:r>
              <a:rPr sz="2400" spc="-10" dirty="0">
                <a:solidFill>
                  <a:srgbClr val="0A8FFF"/>
                </a:solidFill>
              </a:rPr>
              <a:t>n</a:t>
            </a:r>
            <a:r>
              <a:rPr sz="2400" spc="-5" dirty="0">
                <a:solidFill>
                  <a:srgbClr val="0A8FFF"/>
                </a:solidFill>
              </a:rPr>
              <a:t>fe</a:t>
            </a:r>
            <a:r>
              <a:rPr sz="2400" spc="-10" dirty="0">
                <a:solidFill>
                  <a:srgbClr val="0A8FFF"/>
                </a:solidFill>
              </a:rPr>
              <a:t>c</a:t>
            </a:r>
            <a:r>
              <a:rPr sz="2400" spc="-5" dirty="0">
                <a:solidFill>
                  <a:srgbClr val="0A8FFF"/>
                </a:solidFill>
              </a:rPr>
              <a:t>c</a:t>
            </a:r>
            <a:r>
              <a:rPr sz="2400" spc="-15" dirty="0">
                <a:solidFill>
                  <a:srgbClr val="0A8FFF"/>
                </a:solidFill>
              </a:rPr>
              <a:t>i</a:t>
            </a:r>
            <a:r>
              <a:rPr sz="2400" spc="-5" dirty="0">
                <a:solidFill>
                  <a:srgbClr val="0A8FFF"/>
                </a:solidFill>
              </a:rPr>
              <a:t>o</a:t>
            </a:r>
            <a:r>
              <a:rPr sz="2400" spc="-10" dirty="0">
                <a:solidFill>
                  <a:srgbClr val="0A8FFF"/>
                </a:solidFill>
              </a:rPr>
              <a:t>s</a:t>
            </a:r>
            <a:r>
              <a:rPr sz="2400" dirty="0">
                <a:solidFill>
                  <a:srgbClr val="0A8FFF"/>
                </a:solidFill>
              </a:rPr>
              <a:t>a</a:t>
            </a:r>
            <a:r>
              <a:rPr sz="2400" spc="114" dirty="0">
                <a:solidFill>
                  <a:srgbClr val="0A8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A8FFF"/>
                </a:solidFill>
              </a:rPr>
              <a:t>aguda,</a:t>
            </a:r>
            <a:r>
              <a:rPr sz="2400" spc="105" dirty="0">
                <a:solidFill>
                  <a:srgbClr val="0A8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A8FFF"/>
                </a:solidFill>
              </a:rPr>
              <a:t>grav</a:t>
            </a:r>
            <a:r>
              <a:rPr sz="2400" spc="5" dirty="0">
                <a:solidFill>
                  <a:srgbClr val="0A8FFF"/>
                </a:solidFill>
              </a:rPr>
              <a:t>e</a:t>
            </a:r>
            <a:r>
              <a:rPr sz="2400" spc="-10" dirty="0">
                <a:solidFill>
                  <a:srgbClr val="0A8FFF"/>
                </a:solidFill>
              </a:rPr>
              <a:t>,</a:t>
            </a:r>
            <a:endParaRPr sz="24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400" spc="-15" dirty="0">
                <a:solidFill>
                  <a:srgbClr val="0A8FFF"/>
                </a:solidFill>
              </a:rPr>
              <a:t>transmissível,</a:t>
            </a:r>
            <a:r>
              <a:rPr sz="2400" spc="75" dirty="0">
                <a:solidFill>
                  <a:srgbClr val="0A8FFF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0A8FFF"/>
                </a:solidFill>
              </a:rPr>
              <a:t>extrema</a:t>
            </a:r>
            <a:r>
              <a:rPr sz="2400" spc="-20" dirty="0">
                <a:solidFill>
                  <a:srgbClr val="0A8FFF"/>
                </a:solidFill>
              </a:rPr>
              <a:t>m</a:t>
            </a:r>
            <a:r>
              <a:rPr sz="2400" spc="-15" dirty="0">
                <a:solidFill>
                  <a:srgbClr val="0A8FFF"/>
                </a:solidFill>
              </a:rPr>
              <a:t>ente</a:t>
            </a:r>
            <a:r>
              <a:rPr sz="2400" spc="80" dirty="0">
                <a:solidFill>
                  <a:srgbClr val="0A8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A8FFF"/>
                </a:solidFill>
              </a:rPr>
              <a:t>c</a:t>
            </a:r>
            <a:r>
              <a:rPr sz="2400" spc="-10" dirty="0">
                <a:solidFill>
                  <a:srgbClr val="0A8FFF"/>
                </a:solidFill>
              </a:rPr>
              <a:t>o</a:t>
            </a:r>
            <a:r>
              <a:rPr sz="2400" spc="-20" dirty="0">
                <a:solidFill>
                  <a:srgbClr val="0A8FFF"/>
                </a:solidFill>
              </a:rPr>
              <a:t>ntagio</a:t>
            </a:r>
            <a:r>
              <a:rPr sz="2400" spc="-15" dirty="0">
                <a:solidFill>
                  <a:srgbClr val="0A8FFF"/>
                </a:solidFill>
              </a:rPr>
              <a:t>sa</a:t>
            </a:r>
            <a:r>
              <a:rPr sz="2400" spc="130" dirty="0">
                <a:solidFill>
                  <a:srgbClr val="0A8FFF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0A8FFF"/>
                </a:solidFill>
              </a:rPr>
              <a:t>e</a:t>
            </a:r>
            <a:r>
              <a:rPr sz="2400" spc="100" dirty="0">
                <a:solidFill>
                  <a:srgbClr val="0A8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A8FFF"/>
                </a:solidFill>
              </a:rPr>
              <a:t>pod</a:t>
            </a:r>
            <a:r>
              <a:rPr sz="2400" dirty="0">
                <a:solidFill>
                  <a:srgbClr val="0A8FFF"/>
                </a:solidFill>
              </a:rPr>
              <a:t>e</a:t>
            </a:r>
            <a:r>
              <a:rPr sz="2400" spc="105" dirty="0">
                <a:solidFill>
                  <a:srgbClr val="0A8FFF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0A8FFF"/>
                </a:solidFill>
              </a:rPr>
              <a:t>m</a:t>
            </a:r>
            <a:r>
              <a:rPr sz="2400" spc="-10" dirty="0">
                <a:solidFill>
                  <a:srgbClr val="0A8FFF"/>
                </a:solidFill>
              </a:rPr>
              <a:t>a</a:t>
            </a:r>
            <a:r>
              <a:rPr sz="2400" spc="-15" dirty="0">
                <a:solidFill>
                  <a:srgbClr val="0A8FFF"/>
                </a:solidFill>
              </a:rPr>
              <a:t>tar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519305" y="1392365"/>
            <a:ext cx="2381883" cy="25885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778764" y="3311358"/>
            <a:ext cx="2313051" cy="15633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181612" y="1723644"/>
            <a:ext cx="2550666" cy="147218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395600" y="1795790"/>
            <a:ext cx="383540" cy="288925"/>
          </a:xfrm>
          <a:custGeom>
            <a:avLst/>
            <a:gdLst/>
            <a:ahLst/>
            <a:cxnLst/>
            <a:rect l="l" t="t" r="r" b="b"/>
            <a:pathLst>
              <a:path w="383539" h="288925">
                <a:moveTo>
                  <a:pt x="317753" y="0"/>
                </a:moveTo>
                <a:lnTo>
                  <a:pt x="0" y="135879"/>
                </a:lnTo>
                <a:lnTo>
                  <a:pt x="65410" y="288919"/>
                </a:lnTo>
                <a:lnTo>
                  <a:pt x="383164" y="153009"/>
                </a:lnTo>
                <a:lnTo>
                  <a:pt x="3177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09366" y="1630200"/>
            <a:ext cx="3247390" cy="3150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7995" marR="821690">
              <a:lnSpc>
                <a:spcPct val="100000"/>
              </a:lnSpc>
            </a:pPr>
            <a:r>
              <a:rPr sz="1400" b="1" dirty="0">
                <a:solidFill>
                  <a:srgbClr val="DB4597"/>
                </a:solidFill>
                <a:latin typeface="Tahoma"/>
                <a:cs typeface="Tahoma"/>
              </a:rPr>
              <a:t>Até</a:t>
            </a:r>
            <a:r>
              <a:rPr sz="1400" b="1" spc="65" dirty="0">
                <a:solidFill>
                  <a:srgbClr val="DB4597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DB4597"/>
                </a:solidFill>
                <a:latin typeface="Tahoma"/>
                <a:cs typeface="Tahoma"/>
              </a:rPr>
              <a:t>1991</a:t>
            </a:r>
            <a:r>
              <a:rPr sz="1400" b="1" dirty="0">
                <a:solidFill>
                  <a:srgbClr val="DB4597"/>
                </a:solidFill>
                <a:latin typeface="Tahoma"/>
                <a:cs typeface="Tahoma"/>
              </a:rPr>
              <a:t>,</a:t>
            </a:r>
            <a:r>
              <a:rPr sz="1400" b="1" spc="60" dirty="0">
                <a:solidFill>
                  <a:srgbClr val="DB4597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DB4597"/>
                </a:solidFill>
                <a:latin typeface="Tahoma"/>
                <a:cs typeface="Tahoma"/>
              </a:rPr>
              <a:t>o</a:t>
            </a:r>
            <a:r>
              <a:rPr sz="1400" b="1" spc="55" dirty="0">
                <a:solidFill>
                  <a:srgbClr val="DB4597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DB4597"/>
                </a:solidFill>
                <a:latin typeface="Tahoma"/>
                <a:cs typeface="Tahoma"/>
              </a:rPr>
              <a:t>país</a:t>
            </a:r>
            <a:r>
              <a:rPr sz="1400" b="1" spc="-5" dirty="0">
                <a:solidFill>
                  <a:srgbClr val="DB4597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DB4597"/>
                </a:solidFill>
                <a:latin typeface="Tahoma"/>
                <a:cs typeface="Tahoma"/>
              </a:rPr>
              <a:t>e</a:t>
            </a:r>
            <a:r>
              <a:rPr sz="1400" b="1" spc="-5" dirty="0">
                <a:solidFill>
                  <a:srgbClr val="DB4597"/>
                </a:solidFill>
                <a:latin typeface="Tahoma"/>
                <a:cs typeface="Tahoma"/>
              </a:rPr>
              <a:t>n</a:t>
            </a:r>
            <a:r>
              <a:rPr sz="1400" b="1" dirty="0">
                <a:solidFill>
                  <a:srgbClr val="DB4597"/>
                </a:solidFill>
                <a:latin typeface="Tahoma"/>
                <a:cs typeface="Tahoma"/>
              </a:rPr>
              <a:t>frentou</a:t>
            </a:r>
            <a:r>
              <a:rPr sz="1400" b="1" spc="75" dirty="0">
                <a:solidFill>
                  <a:srgbClr val="DB4597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DB4597"/>
                </a:solidFill>
                <a:latin typeface="Tahoma"/>
                <a:cs typeface="Tahoma"/>
              </a:rPr>
              <a:t>nove</a:t>
            </a:r>
            <a:r>
              <a:rPr sz="1400" b="1" spc="-5" dirty="0">
                <a:solidFill>
                  <a:srgbClr val="DB4597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DB4597"/>
                </a:solidFill>
                <a:latin typeface="Tahoma"/>
                <a:cs typeface="Tahoma"/>
              </a:rPr>
              <a:t>e</a:t>
            </a:r>
            <a:r>
              <a:rPr sz="1400" b="1" dirty="0">
                <a:solidFill>
                  <a:srgbClr val="DB4597"/>
                </a:solidFill>
                <a:latin typeface="Tahoma"/>
                <a:cs typeface="Tahoma"/>
              </a:rPr>
              <a:t>pid</a:t>
            </a:r>
            <a:r>
              <a:rPr sz="1400" b="1" spc="-10" dirty="0">
                <a:solidFill>
                  <a:srgbClr val="DB4597"/>
                </a:solidFill>
                <a:latin typeface="Tahoma"/>
                <a:cs typeface="Tahoma"/>
              </a:rPr>
              <a:t>e</a:t>
            </a:r>
            <a:r>
              <a:rPr sz="1400" b="1" dirty="0">
                <a:solidFill>
                  <a:srgbClr val="DB4597"/>
                </a:solidFill>
                <a:latin typeface="Tahoma"/>
                <a:cs typeface="Tahoma"/>
              </a:rPr>
              <a:t>mi</a:t>
            </a:r>
            <a:r>
              <a:rPr sz="1400" b="1" spc="-10" dirty="0">
                <a:solidFill>
                  <a:srgbClr val="DB4597"/>
                </a:solidFill>
                <a:latin typeface="Tahoma"/>
                <a:cs typeface="Tahoma"/>
              </a:rPr>
              <a:t>a</a:t>
            </a:r>
            <a:r>
              <a:rPr sz="1400" b="1" dirty="0">
                <a:solidFill>
                  <a:srgbClr val="DB4597"/>
                </a:solidFill>
                <a:latin typeface="Tahoma"/>
                <a:cs typeface="Tahoma"/>
              </a:rPr>
              <a:t>s,</a:t>
            </a:r>
            <a:r>
              <a:rPr sz="1400" b="1" spc="60" dirty="0">
                <a:solidFill>
                  <a:srgbClr val="DB4597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DB4597"/>
                </a:solidFill>
                <a:latin typeface="Tahoma"/>
                <a:cs typeface="Tahoma"/>
              </a:rPr>
              <a:t>e</a:t>
            </a:r>
            <a:r>
              <a:rPr sz="1400" b="1" dirty="0">
                <a:solidFill>
                  <a:srgbClr val="DB4597"/>
                </a:solidFill>
                <a:latin typeface="Tahoma"/>
                <a:cs typeface="Tahoma"/>
              </a:rPr>
              <a:t>m</a:t>
            </a:r>
            <a:r>
              <a:rPr sz="1400" b="1" spc="60" dirty="0">
                <a:solidFill>
                  <a:srgbClr val="DB4597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DB4597"/>
                </a:solidFill>
                <a:latin typeface="Tahoma"/>
                <a:cs typeface="Tahoma"/>
              </a:rPr>
              <a:t>m</a:t>
            </a:r>
            <a:r>
              <a:rPr sz="1400" b="1" spc="-5" dirty="0">
                <a:solidFill>
                  <a:srgbClr val="DB4597"/>
                </a:solidFill>
                <a:latin typeface="Tahoma"/>
                <a:cs typeface="Tahoma"/>
              </a:rPr>
              <a:t>é</a:t>
            </a:r>
            <a:r>
              <a:rPr sz="1400" b="1" dirty="0">
                <a:solidFill>
                  <a:srgbClr val="DB4597"/>
                </a:solidFill>
                <a:latin typeface="Tahoma"/>
                <a:cs typeface="Tahoma"/>
              </a:rPr>
              <a:t>di</a:t>
            </a:r>
            <a:r>
              <a:rPr sz="1400" b="1" spc="-10" dirty="0">
                <a:solidFill>
                  <a:srgbClr val="DB4597"/>
                </a:solidFill>
                <a:latin typeface="Tahoma"/>
                <a:cs typeface="Tahoma"/>
              </a:rPr>
              <a:t>a</a:t>
            </a:r>
            <a:r>
              <a:rPr sz="1400" b="1" dirty="0">
                <a:solidFill>
                  <a:srgbClr val="DB4597"/>
                </a:solidFill>
                <a:latin typeface="Tahoma"/>
                <a:cs typeface="Tahoma"/>
              </a:rPr>
              <a:t>,</a:t>
            </a:r>
            <a:r>
              <a:rPr sz="1400" b="1" dirty="0">
                <a:solidFill>
                  <a:srgbClr val="DB4597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DB4597"/>
                </a:solidFill>
                <a:latin typeface="Tahoma"/>
                <a:cs typeface="Tahoma"/>
              </a:rPr>
              <a:t>u</a:t>
            </a:r>
            <a:r>
              <a:rPr sz="1400" b="1" dirty="0">
                <a:solidFill>
                  <a:srgbClr val="DB4597"/>
                </a:solidFill>
                <a:latin typeface="Tahoma"/>
                <a:cs typeface="Tahoma"/>
              </a:rPr>
              <a:t>ma</a:t>
            </a:r>
            <a:r>
              <a:rPr sz="1400" b="1" spc="55" dirty="0">
                <a:solidFill>
                  <a:srgbClr val="DB4597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DB4597"/>
                </a:solidFill>
                <a:latin typeface="Tahoma"/>
                <a:cs typeface="Tahoma"/>
              </a:rPr>
              <a:t>a</a:t>
            </a:r>
            <a:r>
              <a:rPr sz="1400" b="1" spc="55" dirty="0">
                <a:solidFill>
                  <a:srgbClr val="DB4597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DB4597"/>
                </a:solidFill>
                <a:latin typeface="Tahoma"/>
                <a:cs typeface="Tahoma"/>
              </a:rPr>
              <a:t>ca</a:t>
            </a:r>
            <a:r>
              <a:rPr sz="1400" b="1" spc="5" dirty="0">
                <a:solidFill>
                  <a:srgbClr val="DB4597"/>
                </a:solidFill>
                <a:latin typeface="Tahoma"/>
                <a:cs typeface="Tahoma"/>
              </a:rPr>
              <a:t>d</a:t>
            </a:r>
            <a:r>
              <a:rPr sz="1400" b="1" dirty="0">
                <a:solidFill>
                  <a:srgbClr val="DB4597"/>
                </a:solidFill>
                <a:latin typeface="Tahoma"/>
                <a:cs typeface="Tahoma"/>
              </a:rPr>
              <a:t>a</a:t>
            </a:r>
            <a:r>
              <a:rPr sz="1400" b="1" spc="30" dirty="0">
                <a:solidFill>
                  <a:srgbClr val="DB4597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DB4597"/>
                </a:solidFill>
                <a:latin typeface="Tahoma"/>
                <a:cs typeface="Tahoma"/>
              </a:rPr>
              <a:t>2</a:t>
            </a:r>
            <a:r>
              <a:rPr sz="1400" b="1" spc="50" dirty="0">
                <a:solidFill>
                  <a:srgbClr val="DB4597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DB4597"/>
                </a:solidFill>
                <a:latin typeface="Tahoma"/>
                <a:cs typeface="Tahoma"/>
              </a:rPr>
              <a:t>anos</a:t>
            </a:r>
            <a:endParaRPr sz="14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950">
              <a:latin typeface="Times New Roman"/>
              <a:cs typeface="Times New Roman"/>
            </a:endParaRPr>
          </a:p>
          <a:p>
            <a:pPr marL="12700">
              <a:lnSpc>
                <a:spcPts val="1914"/>
              </a:lnSpc>
            </a:pPr>
            <a:r>
              <a:rPr sz="1600" b="1" spc="-20" dirty="0">
                <a:solidFill>
                  <a:srgbClr val="6D2A80"/>
                </a:solidFill>
                <a:latin typeface="Tahoma"/>
                <a:cs typeface="Tahoma"/>
              </a:rPr>
              <a:t>MU</a:t>
            </a:r>
            <a:r>
              <a:rPr sz="1600" b="1" spc="-25" dirty="0">
                <a:solidFill>
                  <a:srgbClr val="6D2A80"/>
                </a:solidFill>
                <a:latin typeface="Tahoma"/>
                <a:cs typeface="Tahoma"/>
              </a:rPr>
              <a:t>N</a:t>
            </a:r>
            <a:r>
              <a:rPr sz="1600" b="1" spc="-20" dirty="0">
                <a:solidFill>
                  <a:srgbClr val="6D2A80"/>
                </a:solidFill>
                <a:latin typeface="Tahoma"/>
                <a:cs typeface="Tahoma"/>
              </a:rPr>
              <a:t>DO</a:t>
            </a:r>
            <a:r>
              <a:rPr sz="1600" b="1" spc="-10" dirty="0">
                <a:solidFill>
                  <a:srgbClr val="6D2A80"/>
                </a:solidFill>
                <a:latin typeface="Tahoma"/>
                <a:cs typeface="Tahoma"/>
              </a:rPr>
              <a:t>:</a:t>
            </a:r>
            <a:r>
              <a:rPr sz="1600" b="1" spc="125" dirty="0">
                <a:solidFill>
                  <a:srgbClr val="6D2A80"/>
                </a:solidFill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Calibri"/>
                <a:cs typeface="Calibri"/>
              </a:rPr>
              <a:t>Em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Calibri"/>
                <a:cs typeface="Calibri"/>
              </a:rPr>
              <a:t>2016</a:t>
            </a:r>
            <a:r>
              <a:rPr sz="1600" spc="-5" dirty="0">
                <a:latin typeface="Calibri"/>
                <a:cs typeface="Calibri"/>
              </a:rPr>
              <a:t>,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Calibri"/>
                <a:cs typeface="Calibri"/>
              </a:rPr>
              <a:t>houv</a:t>
            </a:r>
            <a:r>
              <a:rPr sz="1600" spc="-10" dirty="0">
                <a:latin typeface="Calibri"/>
                <a:cs typeface="Calibri"/>
              </a:rPr>
              <a:t>e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Calibri"/>
                <a:cs typeface="Calibri"/>
              </a:rPr>
              <a:t>89</a:t>
            </a:r>
            <a:r>
              <a:rPr sz="1600" spc="-5" dirty="0">
                <a:latin typeface="Calibri"/>
                <a:cs typeface="Calibri"/>
              </a:rPr>
              <a:t>.</a:t>
            </a:r>
            <a:r>
              <a:rPr sz="1600" spc="-15" dirty="0">
                <a:latin typeface="Calibri"/>
                <a:cs typeface="Calibri"/>
              </a:rPr>
              <a:t>78</a:t>
            </a:r>
            <a:r>
              <a:rPr sz="1600" spc="-10" dirty="0">
                <a:latin typeface="Calibri"/>
                <a:cs typeface="Calibri"/>
              </a:rPr>
              <a:t>0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ts val="1914"/>
              </a:lnSpc>
            </a:pPr>
            <a:r>
              <a:rPr sz="1600" spc="-20" dirty="0">
                <a:latin typeface="Calibri"/>
                <a:cs typeface="Calibri"/>
              </a:rPr>
              <a:t>mor</a:t>
            </a:r>
            <a:r>
              <a:rPr sz="1600" spc="-10" dirty="0">
                <a:latin typeface="Calibri"/>
                <a:cs typeface="Calibri"/>
              </a:rPr>
              <a:t>tes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Calibri"/>
                <a:cs typeface="Calibri"/>
              </a:rPr>
              <a:t>po</a:t>
            </a:r>
            <a:r>
              <a:rPr sz="1600" spc="-10" dirty="0">
                <a:latin typeface="Calibri"/>
                <a:cs typeface="Calibri"/>
              </a:rPr>
              <a:t>r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Calibri"/>
                <a:cs typeface="Calibri"/>
              </a:rPr>
              <a:t>sara</a:t>
            </a:r>
            <a:r>
              <a:rPr sz="1600" spc="-25" dirty="0">
                <a:latin typeface="Calibri"/>
                <a:cs typeface="Calibri"/>
              </a:rPr>
              <a:t>m</a:t>
            </a:r>
            <a:r>
              <a:rPr sz="1600" spc="-15" dirty="0">
                <a:latin typeface="Calibri"/>
                <a:cs typeface="Calibri"/>
              </a:rPr>
              <a:t>p</a:t>
            </a:r>
            <a:r>
              <a:rPr sz="1600" spc="-10" dirty="0">
                <a:latin typeface="Calibri"/>
                <a:cs typeface="Calibri"/>
              </a:rPr>
              <a:t>o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Calibri"/>
                <a:cs typeface="Calibri"/>
              </a:rPr>
              <a:t>em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Calibri"/>
                <a:cs typeface="Calibri"/>
              </a:rPr>
              <a:t>todo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Calibri"/>
                <a:cs typeface="Calibri"/>
              </a:rPr>
              <a:t>o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Calibri"/>
                <a:cs typeface="Calibri"/>
              </a:rPr>
              <a:t>mundo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3"/>
              </a:spcBef>
            </a:pPr>
            <a:endParaRPr sz="2300">
              <a:latin typeface="Times New Roman"/>
              <a:cs typeface="Times New Roman"/>
            </a:endParaRPr>
          </a:p>
          <a:p>
            <a:pPr marL="12700" marR="235585">
              <a:lnSpc>
                <a:spcPct val="99800"/>
              </a:lnSpc>
            </a:pPr>
            <a:r>
              <a:rPr sz="1600" b="1" spc="-25" dirty="0">
                <a:solidFill>
                  <a:srgbClr val="6D2A80"/>
                </a:solidFill>
                <a:latin typeface="Tahoma"/>
                <a:cs typeface="Tahoma"/>
              </a:rPr>
              <a:t>N</a:t>
            </a:r>
            <a:r>
              <a:rPr sz="1600" b="1" spc="-10" dirty="0">
                <a:solidFill>
                  <a:srgbClr val="6D2A80"/>
                </a:solidFill>
                <a:latin typeface="Tahoma"/>
                <a:cs typeface="Tahoma"/>
              </a:rPr>
              <a:t>o</a:t>
            </a:r>
            <a:r>
              <a:rPr sz="1600" b="1" spc="85" dirty="0">
                <a:solidFill>
                  <a:srgbClr val="6D2A80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6D2A80"/>
                </a:solidFill>
                <a:latin typeface="Tahoma"/>
                <a:cs typeface="Tahoma"/>
              </a:rPr>
              <a:t>Brasil</a:t>
            </a:r>
            <a:r>
              <a:rPr sz="1600" spc="-5" dirty="0">
                <a:latin typeface="Calibri"/>
                <a:cs typeface="Calibri"/>
              </a:rPr>
              <a:t>,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Calibri"/>
                <a:cs typeface="Calibri"/>
              </a:rPr>
              <a:t>em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Calibri"/>
                <a:cs typeface="Calibri"/>
              </a:rPr>
              <a:t>2018</a:t>
            </a:r>
            <a:r>
              <a:rPr sz="1600" spc="-5" dirty="0">
                <a:latin typeface="Calibri"/>
                <a:cs typeface="Calibri"/>
              </a:rPr>
              <a:t>,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Calibri"/>
                <a:cs typeface="Calibri"/>
              </a:rPr>
              <a:t>já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Calibri"/>
                <a:cs typeface="Calibri"/>
              </a:rPr>
              <a:t>foram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Calibri"/>
                <a:cs typeface="Calibri"/>
              </a:rPr>
              <a:t>conf</a:t>
            </a:r>
            <a:r>
              <a:rPr sz="1600" dirty="0">
                <a:latin typeface="Calibri"/>
                <a:cs typeface="Calibri"/>
              </a:rPr>
              <a:t>i</a:t>
            </a:r>
            <a:r>
              <a:rPr sz="1600" spc="-15" dirty="0">
                <a:latin typeface="Calibri"/>
                <a:cs typeface="Calibri"/>
              </a:rPr>
              <a:t>r</a:t>
            </a:r>
            <a:r>
              <a:rPr sz="1600" spc="-10" dirty="0">
                <a:latin typeface="Calibri"/>
                <a:cs typeface="Calibri"/>
              </a:rPr>
              <a:t>mados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Calibri"/>
                <a:cs typeface="Calibri"/>
              </a:rPr>
              <a:t>5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Calibri"/>
                <a:cs typeface="Calibri"/>
              </a:rPr>
              <a:t>ób</a:t>
            </a:r>
            <a:r>
              <a:rPr sz="1600" dirty="0">
                <a:latin typeface="Calibri"/>
                <a:cs typeface="Calibri"/>
              </a:rPr>
              <a:t>i</a:t>
            </a:r>
            <a:r>
              <a:rPr sz="1600" spc="-10" dirty="0">
                <a:latin typeface="Calibri"/>
                <a:cs typeface="Calibri"/>
              </a:rPr>
              <a:t>t</a:t>
            </a:r>
            <a:r>
              <a:rPr sz="1600" spc="-15" dirty="0">
                <a:latin typeface="Calibri"/>
                <a:cs typeface="Calibri"/>
              </a:rPr>
              <a:t>os</a:t>
            </a:r>
            <a:r>
              <a:rPr sz="1600" spc="-5" dirty="0">
                <a:latin typeface="Calibri"/>
                <a:cs typeface="Calibri"/>
              </a:rPr>
              <a:t>: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Calibri"/>
                <a:cs typeface="Calibri"/>
              </a:rPr>
              <a:t>4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Calibri"/>
                <a:cs typeface="Calibri"/>
              </a:rPr>
              <a:t>em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Calibri"/>
                <a:cs typeface="Calibri"/>
              </a:rPr>
              <a:t>Ro</a:t>
            </a:r>
            <a:r>
              <a:rPr sz="1600" spc="-20" dirty="0">
                <a:latin typeface="Calibri"/>
                <a:cs typeface="Calibri"/>
              </a:rPr>
              <a:t>r</a:t>
            </a:r>
            <a:r>
              <a:rPr sz="1600" spc="-10" dirty="0">
                <a:latin typeface="Calibri"/>
                <a:cs typeface="Calibri"/>
              </a:rPr>
              <a:t>a</a:t>
            </a:r>
            <a:r>
              <a:rPr sz="1600" dirty="0">
                <a:latin typeface="Calibri"/>
                <a:cs typeface="Calibri"/>
              </a:rPr>
              <a:t>i</a:t>
            </a:r>
            <a:r>
              <a:rPr sz="1600" spc="-15" dirty="0">
                <a:latin typeface="Calibri"/>
                <a:cs typeface="Calibri"/>
              </a:rPr>
              <a:t>ma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Calibri"/>
                <a:cs typeface="Calibri"/>
              </a:rPr>
              <a:t>(3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Calibri"/>
                <a:cs typeface="Calibri"/>
              </a:rPr>
              <a:t>em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Calibri"/>
                <a:cs typeface="Calibri"/>
              </a:rPr>
              <a:t>e</a:t>
            </a:r>
            <a:r>
              <a:rPr sz="1600" spc="-15" dirty="0">
                <a:latin typeface="Calibri"/>
                <a:cs typeface="Calibri"/>
              </a:rPr>
              <a:t>s</a:t>
            </a:r>
            <a:r>
              <a:rPr sz="1600" spc="-10" dirty="0">
                <a:latin typeface="Calibri"/>
                <a:cs typeface="Calibri"/>
              </a:rPr>
              <a:t>trangei</a:t>
            </a:r>
            <a:r>
              <a:rPr sz="1600" spc="-15" dirty="0">
                <a:latin typeface="Calibri"/>
                <a:cs typeface="Calibri"/>
              </a:rPr>
              <a:t>ro</a:t>
            </a:r>
            <a:r>
              <a:rPr sz="1600" spc="-10" dirty="0">
                <a:latin typeface="Calibri"/>
                <a:cs typeface="Calibri"/>
              </a:rPr>
              <a:t>s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Calibri"/>
                <a:cs typeface="Calibri"/>
              </a:rPr>
              <a:t>e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Calibri"/>
                <a:cs typeface="Calibri"/>
              </a:rPr>
              <a:t>1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Calibri"/>
                <a:cs typeface="Calibri"/>
              </a:rPr>
              <a:t>br</a:t>
            </a:r>
            <a:r>
              <a:rPr sz="1600" spc="-10" dirty="0">
                <a:latin typeface="Calibri"/>
                <a:cs typeface="Calibri"/>
              </a:rPr>
              <a:t>as</a:t>
            </a:r>
            <a:r>
              <a:rPr sz="1600" dirty="0">
                <a:latin typeface="Calibri"/>
                <a:cs typeface="Calibri"/>
              </a:rPr>
              <a:t>il</a:t>
            </a:r>
            <a:r>
              <a:rPr sz="1600" spc="-10" dirty="0">
                <a:latin typeface="Calibri"/>
                <a:cs typeface="Calibri"/>
              </a:rPr>
              <a:t>eiro)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Calibri"/>
                <a:cs typeface="Calibri"/>
              </a:rPr>
              <a:t>e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Calibri"/>
                <a:cs typeface="Calibri"/>
              </a:rPr>
              <a:t>1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Calibri"/>
                <a:cs typeface="Calibri"/>
              </a:rPr>
              <a:t>ób</a:t>
            </a:r>
            <a:r>
              <a:rPr sz="1600" dirty="0">
                <a:latin typeface="Calibri"/>
                <a:cs typeface="Calibri"/>
              </a:rPr>
              <a:t>i</a:t>
            </a:r>
            <a:r>
              <a:rPr sz="1600" spc="-10" dirty="0">
                <a:latin typeface="Calibri"/>
                <a:cs typeface="Calibri"/>
              </a:rPr>
              <a:t>to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Calibri"/>
                <a:cs typeface="Calibri"/>
              </a:rPr>
              <a:t>n</a:t>
            </a:r>
            <a:r>
              <a:rPr sz="1600" spc="-10" dirty="0">
                <a:latin typeface="Calibri"/>
                <a:cs typeface="Calibri"/>
              </a:rPr>
              <a:t>o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Calibri"/>
                <a:cs typeface="Calibri"/>
              </a:rPr>
              <a:t>Amaz</a:t>
            </a:r>
            <a:r>
              <a:rPr sz="1600" spc="-15" dirty="0">
                <a:latin typeface="Calibri"/>
                <a:cs typeface="Calibri"/>
              </a:rPr>
              <a:t>ona</a:t>
            </a:r>
            <a:r>
              <a:rPr sz="1600" spc="-10" dirty="0">
                <a:latin typeface="Calibri"/>
                <a:cs typeface="Calibri"/>
              </a:rPr>
              <a:t>s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Calibri"/>
                <a:cs typeface="Calibri"/>
              </a:rPr>
              <a:t>(</a:t>
            </a:r>
            <a:r>
              <a:rPr sz="1600" spc="-20" dirty="0">
                <a:latin typeface="Calibri"/>
                <a:cs typeface="Calibri"/>
              </a:rPr>
              <a:t>e</a:t>
            </a:r>
            <a:r>
              <a:rPr sz="1600" spc="-15" dirty="0">
                <a:latin typeface="Calibri"/>
                <a:cs typeface="Calibri"/>
              </a:rPr>
              <a:t>m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Calibri"/>
                <a:cs typeface="Calibri"/>
              </a:rPr>
              <a:t>bras</a:t>
            </a:r>
            <a:r>
              <a:rPr sz="1600" dirty="0">
                <a:latin typeface="Calibri"/>
                <a:cs typeface="Calibri"/>
              </a:rPr>
              <a:t>i</a:t>
            </a:r>
            <a:r>
              <a:rPr sz="1600" spc="-10" dirty="0">
                <a:latin typeface="Calibri"/>
                <a:cs typeface="Calibri"/>
              </a:rPr>
              <a:t>leiro)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17519" y="1424034"/>
            <a:ext cx="2609850" cy="1236345"/>
          </a:xfrm>
          <a:custGeom>
            <a:avLst/>
            <a:gdLst/>
            <a:ahLst/>
            <a:cxnLst/>
            <a:rect l="l" t="t" r="r" b="b"/>
            <a:pathLst>
              <a:path w="2609850" h="1236345">
                <a:moveTo>
                  <a:pt x="0" y="1235857"/>
                </a:moveTo>
                <a:lnTo>
                  <a:pt x="2609350" y="1235857"/>
                </a:lnTo>
                <a:lnTo>
                  <a:pt x="2609350" y="0"/>
                </a:lnTo>
                <a:lnTo>
                  <a:pt x="0" y="0"/>
                </a:lnTo>
                <a:lnTo>
                  <a:pt x="0" y="1235857"/>
                </a:lnTo>
                <a:close/>
              </a:path>
            </a:pathLst>
          </a:custGeom>
          <a:ln w="38099">
            <a:solidFill>
              <a:srgbClr val="BEBEBE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68178" y="1558168"/>
            <a:ext cx="479425" cy="479425"/>
          </a:xfrm>
          <a:custGeom>
            <a:avLst/>
            <a:gdLst/>
            <a:ahLst/>
            <a:cxnLst/>
            <a:rect l="l" t="t" r="r" b="b"/>
            <a:pathLst>
              <a:path w="479425" h="479425">
                <a:moveTo>
                  <a:pt x="239612" y="0"/>
                </a:moveTo>
                <a:lnTo>
                  <a:pt x="200745" y="3137"/>
                </a:lnTo>
                <a:lnTo>
                  <a:pt x="146342" y="18836"/>
                </a:lnTo>
                <a:lnTo>
                  <a:pt x="98098" y="46244"/>
                </a:lnTo>
                <a:lnTo>
                  <a:pt x="57677" y="83695"/>
                </a:lnTo>
                <a:lnTo>
                  <a:pt x="26744" y="129522"/>
                </a:lnTo>
                <a:lnTo>
                  <a:pt x="6963" y="182057"/>
                </a:lnTo>
                <a:lnTo>
                  <a:pt x="794" y="219984"/>
                </a:lnTo>
                <a:lnTo>
                  <a:pt x="0" y="239633"/>
                </a:lnTo>
                <a:lnTo>
                  <a:pt x="794" y="259286"/>
                </a:lnTo>
                <a:lnTo>
                  <a:pt x="6963" y="297214"/>
                </a:lnTo>
                <a:lnTo>
                  <a:pt x="26744" y="349738"/>
                </a:lnTo>
                <a:lnTo>
                  <a:pt x="57677" y="395545"/>
                </a:lnTo>
                <a:lnTo>
                  <a:pt x="98098" y="432972"/>
                </a:lnTo>
                <a:lnTo>
                  <a:pt x="146342" y="460358"/>
                </a:lnTo>
                <a:lnTo>
                  <a:pt x="200745" y="476042"/>
                </a:lnTo>
                <a:lnTo>
                  <a:pt x="239612" y="479176"/>
                </a:lnTo>
                <a:lnTo>
                  <a:pt x="259266" y="478382"/>
                </a:lnTo>
                <a:lnTo>
                  <a:pt x="297199" y="472217"/>
                </a:lnTo>
                <a:lnTo>
                  <a:pt x="349737" y="452447"/>
                </a:lnTo>
                <a:lnTo>
                  <a:pt x="395561" y="421530"/>
                </a:lnTo>
                <a:lnTo>
                  <a:pt x="433006" y="381125"/>
                </a:lnTo>
                <a:lnTo>
                  <a:pt x="460407" y="332894"/>
                </a:lnTo>
                <a:lnTo>
                  <a:pt x="476100" y="278500"/>
                </a:lnTo>
                <a:lnTo>
                  <a:pt x="479237" y="239633"/>
                </a:lnTo>
                <a:lnTo>
                  <a:pt x="478442" y="219984"/>
                </a:lnTo>
                <a:lnTo>
                  <a:pt x="472273" y="182057"/>
                </a:lnTo>
                <a:lnTo>
                  <a:pt x="452492" y="129522"/>
                </a:lnTo>
                <a:lnTo>
                  <a:pt x="421558" y="83695"/>
                </a:lnTo>
                <a:lnTo>
                  <a:pt x="381135" y="46244"/>
                </a:lnTo>
                <a:lnTo>
                  <a:pt x="332889" y="18836"/>
                </a:lnTo>
                <a:lnTo>
                  <a:pt x="278483" y="3137"/>
                </a:lnTo>
                <a:lnTo>
                  <a:pt x="239612" y="0"/>
                </a:lnTo>
                <a:close/>
              </a:path>
            </a:pathLst>
          </a:custGeom>
          <a:solidFill>
            <a:srgbClr val="F20E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45554" y="1626406"/>
            <a:ext cx="138366" cy="3206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67093" y="3725622"/>
            <a:ext cx="634276" cy="4421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8868" y="2935324"/>
            <a:ext cx="634276" cy="4421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1816</Words>
  <Application>Microsoft Office PowerPoint</Application>
  <PresentationFormat>Bildschirmpräsentation (16:9)</PresentationFormat>
  <Paragraphs>283</Paragraphs>
  <Slides>32</Slides>
  <Notes>32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32</vt:i4>
      </vt:variant>
    </vt:vector>
  </HeadingPairs>
  <TitlesOfParts>
    <vt:vector size="33" baseType="lpstr">
      <vt:lpstr>Office Theme</vt:lpstr>
      <vt:lpstr>PowerPoint-Präsentation</vt:lpstr>
      <vt:lpstr>PowerPoint-Präsentation</vt:lpstr>
      <vt:lpstr>PowerPoint-Präsentation</vt:lpstr>
      <vt:lpstr>Possíveis causas da queda da vacinação</vt:lpstr>
      <vt:lpstr>PowerPoint-Präsentation</vt:lpstr>
      <vt:lpstr>PowerPoint-Präsentation</vt:lpstr>
      <vt:lpstr>PowerPoint-Präsentation</vt:lpstr>
      <vt:lpstr>PowerPoint-Präsentation</vt:lpstr>
      <vt:lpstr>SARAMPO é uma doença infecciosa aguda, grave, transmissível, extremamente contagiosa e pode matar</vt:lpstr>
      <vt:lpstr>PowerPoint-Präsentation</vt:lpstr>
      <vt:lpstr>POLIOMIELITE ou “paralisia infantil” Doença contagiosa viral aguda, caracterizada por</vt:lpstr>
      <vt:lpstr>PowerPoint-Präsentation</vt:lpstr>
      <vt:lpstr>PowerPoint-Präsentation</vt:lpstr>
      <vt:lpstr>PowerPoint-Präsentation</vt:lpstr>
      <vt:lpstr>Ministério da Saúde pede apoio de estados e municípios para implantar novas estratégias de vacinação</vt:lpstr>
      <vt:lpstr>Sociedades Médicas se aliam fazem manifesto sobre a importância da vacinação</vt:lpstr>
      <vt:lpstr>PowerPoint-Präsentation</vt:lpstr>
      <vt:lpstr>PowerPoint-Präsentation</vt:lpstr>
      <vt:lpstr>PowerPoint-Präsentation</vt:lpstr>
      <vt:lpstr>PowerPoint-Präsentation</vt:lpstr>
      <vt:lpstr>CONTRA SARAMPO:</vt:lpstr>
      <vt:lpstr>PowerPoint-Präsentation</vt:lpstr>
      <vt:lpstr>PowerPoint-Präsentation</vt:lpstr>
      <vt:lpstr>PowerPoint-Präsentation</vt:lpstr>
      <vt:lpstr>PARCERIAS CONFIRMADAS</vt:lpstr>
      <vt:lpstr>PowerPoint-Präsentation</vt:lpstr>
      <vt:lpstr>PowerPoint-Präsentation</vt:lpstr>
      <vt:lpstr>Ação: Zé Gotinha responde</vt:lpstr>
      <vt:lpstr>Ação: Xuxa respondendo cartas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Online2PDF.com</dc:creator>
  <cp:lastModifiedBy>Online2PDF.com</cp:lastModifiedBy>
  <cp:revision>1</cp:revision>
  <dcterms:created xsi:type="dcterms:W3CDTF">2018-07-31T20:56:16Z</dcterms:created>
  <dcterms:modified xsi:type="dcterms:W3CDTF">2018-07-31T18:56:20Z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2018-07-31T00:00:00Z</vt:filetime>
  </property>
  <property fmtid="{D5CDD505-2E9C-101B-9397-08002B2CF9AE}" pid="3" name="LastSaved">
    <vt:filetime>2018-07-31T00:00:00Z</vt:filetime>
  </property>
</Properties>
</file>